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6"/>
    <p:sldMasterId id="2147483802" r:id="rId27"/>
  </p:sldMasterIdLst>
  <p:notesMasterIdLst>
    <p:notesMasterId r:id="rId34"/>
  </p:notesMasterIdLst>
  <p:handoutMasterIdLst>
    <p:handoutMasterId r:id="rId35"/>
  </p:handoutMasterIdLst>
  <p:sldIdLst>
    <p:sldId id="2147481965" r:id="rId28"/>
    <p:sldId id="703" r:id="rId29"/>
    <p:sldId id="777" r:id="rId30"/>
    <p:sldId id="2147481974" r:id="rId31"/>
    <p:sldId id="2147481977" r:id="rId32"/>
    <p:sldId id="3970" r:id="rId33"/>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9" userDrawn="1">
          <p15:clr>
            <a:srgbClr val="A4A3A4"/>
          </p15:clr>
        </p15:guide>
        <p15:guide id="2" orient="horz" pos="1049" userDrawn="1">
          <p15:clr>
            <a:srgbClr val="A4A3A4"/>
          </p15:clr>
        </p15:guide>
        <p15:guide id="3" orient="horz" pos="1480" userDrawn="1">
          <p15:clr>
            <a:srgbClr val="A4A3A4"/>
          </p15:clr>
        </p15:guide>
        <p15:guide id="4" pos="5790" userDrawn="1">
          <p15:clr>
            <a:srgbClr val="A4A3A4"/>
          </p15:clr>
        </p15:guide>
        <p15:guide id="5" pos="238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C5"/>
    <a:srgbClr val="D9DA41"/>
    <a:srgbClr val="354F8D"/>
    <a:srgbClr val="6074A5"/>
    <a:srgbClr val="000000"/>
    <a:srgbClr val="006D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0F3D02-1A22-4D1E-9C76-5D87F6F71AA9}" v="4" dt="2025-02-05T20:03:50.0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63" d="100"/>
          <a:sy n="163" d="100"/>
        </p:scale>
        <p:origin x="174" y="144"/>
      </p:cViewPr>
      <p:guideLst>
        <p:guide orient="horz" pos="1729"/>
        <p:guide orient="horz" pos="1049"/>
        <p:guide orient="horz" pos="1480"/>
        <p:guide pos="5790"/>
        <p:guide pos="238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Master" Target="slideMasters/slideMaster1.xml"/><Relationship Id="rId39" Type="http://schemas.openxmlformats.org/officeDocument/2006/relationships/tableStyles" Target="tableStyles.xml"/><Relationship Id="rId21" Type="http://schemas.openxmlformats.org/officeDocument/2006/relationships/customXml" Target="../customXml/item21.xml"/><Relationship Id="rId34" Type="http://schemas.openxmlformats.org/officeDocument/2006/relationships/notesMaster" Target="notesMasters/notesMaster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customXml" Target="../customXml/item20.xml"/><Relationship Id="rId29" Type="http://schemas.openxmlformats.org/officeDocument/2006/relationships/slide" Target="slides/slide2.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 Target="slides/slide5.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slide" Target="slides/slide1.xml"/><Relationship Id="rId36" Type="http://schemas.openxmlformats.org/officeDocument/2006/relationships/presProps" Target="presProps.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4.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Master" Target="slideMasters/slideMaster2.xml"/><Relationship Id="rId30" Type="http://schemas.openxmlformats.org/officeDocument/2006/relationships/slide" Target="slides/slide3.xml"/><Relationship Id="rId35" Type="http://schemas.openxmlformats.org/officeDocument/2006/relationships/handoutMaster" Target="handoutMasters/handoutMaster1.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slide" Target="slides/slide6.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gvar Gjedrem" userId="53c150bd-6bac-400b-a771-f9dd36fdc6c0" providerId="ADAL" clId="{960F3D02-1A22-4D1E-9C76-5D87F6F71AA9}"/>
    <pc:docChg chg="undo custSel delSld modSld sldOrd">
      <pc:chgData name="Ingvar Gjedrem" userId="53c150bd-6bac-400b-a771-f9dd36fdc6c0" providerId="ADAL" clId="{960F3D02-1A22-4D1E-9C76-5D87F6F71AA9}" dt="2025-02-05T20:04:03.517" v="3413" actId="1076"/>
      <pc:docMkLst>
        <pc:docMk/>
      </pc:docMkLst>
      <pc:sldChg chg="delSp modSp mod ord">
        <pc:chgData name="Ingvar Gjedrem" userId="53c150bd-6bac-400b-a771-f9dd36fdc6c0" providerId="ADAL" clId="{960F3D02-1A22-4D1E-9C76-5D87F6F71AA9}" dt="2025-02-05T19:53:18.934" v="2074" actId="1076"/>
        <pc:sldMkLst>
          <pc:docMk/>
          <pc:sldMk cId="3674093620" sldId="703"/>
        </pc:sldMkLst>
        <pc:spChg chg="mod">
          <ac:chgData name="Ingvar Gjedrem" userId="53c150bd-6bac-400b-a771-f9dd36fdc6c0" providerId="ADAL" clId="{960F3D02-1A22-4D1E-9C76-5D87F6F71AA9}" dt="2025-02-03T17:45:15.867" v="2008" actId="20577"/>
          <ac:spMkLst>
            <pc:docMk/>
            <pc:sldMk cId="3674093620" sldId="703"/>
            <ac:spMk id="2" creationId="{F21B3AE3-E541-908A-DDE1-DC7FCE3F1061}"/>
          </ac:spMkLst>
        </pc:spChg>
        <pc:spChg chg="mod">
          <ac:chgData name="Ingvar Gjedrem" userId="53c150bd-6bac-400b-a771-f9dd36fdc6c0" providerId="ADAL" clId="{960F3D02-1A22-4D1E-9C76-5D87F6F71AA9}" dt="2025-02-03T17:14:15.566" v="87" actId="20577"/>
          <ac:spMkLst>
            <pc:docMk/>
            <pc:sldMk cId="3674093620" sldId="703"/>
            <ac:spMk id="5" creationId="{2E0A315B-DA51-8E8C-32FC-18CA0E820532}"/>
          </ac:spMkLst>
        </pc:spChg>
        <pc:spChg chg="mod">
          <ac:chgData name="Ingvar Gjedrem" userId="53c150bd-6bac-400b-a771-f9dd36fdc6c0" providerId="ADAL" clId="{960F3D02-1A22-4D1E-9C76-5D87F6F71AA9}" dt="2025-02-03T17:40:18.126" v="1931" actId="20577"/>
          <ac:spMkLst>
            <pc:docMk/>
            <pc:sldMk cId="3674093620" sldId="703"/>
            <ac:spMk id="6" creationId="{A1C32D51-8FE9-E315-4DE5-DA5A5C37A59D}"/>
          </ac:spMkLst>
        </pc:spChg>
        <pc:spChg chg="mod">
          <ac:chgData name="Ingvar Gjedrem" userId="53c150bd-6bac-400b-a771-f9dd36fdc6c0" providerId="ADAL" clId="{960F3D02-1A22-4D1E-9C76-5D87F6F71AA9}" dt="2025-02-05T19:53:10.010" v="2073" actId="1076"/>
          <ac:spMkLst>
            <pc:docMk/>
            <pc:sldMk cId="3674093620" sldId="703"/>
            <ac:spMk id="203" creationId="{B50E9AFF-44E9-EA6A-1079-EF3687191509}"/>
          </ac:spMkLst>
        </pc:spChg>
        <pc:spChg chg="mod">
          <ac:chgData name="Ingvar Gjedrem" userId="53c150bd-6bac-400b-a771-f9dd36fdc6c0" providerId="ADAL" clId="{960F3D02-1A22-4D1E-9C76-5D87F6F71AA9}" dt="2025-02-05T19:53:06.004" v="2072" actId="1076"/>
          <ac:spMkLst>
            <pc:docMk/>
            <pc:sldMk cId="3674093620" sldId="703"/>
            <ac:spMk id="204" creationId="{4CEAA003-A976-E0DD-9661-BED20D1CDD5B}"/>
          </ac:spMkLst>
        </pc:spChg>
        <pc:spChg chg="mod">
          <ac:chgData name="Ingvar Gjedrem" userId="53c150bd-6bac-400b-a771-f9dd36fdc6c0" providerId="ADAL" clId="{960F3D02-1A22-4D1E-9C76-5D87F6F71AA9}" dt="2025-02-05T19:52:50.779" v="2071" actId="1076"/>
          <ac:spMkLst>
            <pc:docMk/>
            <pc:sldMk cId="3674093620" sldId="703"/>
            <ac:spMk id="205" creationId="{13E4AF17-BA9F-DBC5-59EF-64C1BE532861}"/>
          </ac:spMkLst>
        </pc:spChg>
        <pc:spChg chg="mod">
          <ac:chgData name="Ingvar Gjedrem" userId="53c150bd-6bac-400b-a771-f9dd36fdc6c0" providerId="ADAL" clId="{960F3D02-1A22-4D1E-9C76-5D87F6F71AA9}" dt="2025-02-03T17:37:49.566" v="1476" actId="20577"/>
          <ac:spMkLst>
            <pc:docMk/>
            <pc:sldMk cId="3674093620" sldId="703"/>
            <ac:spMk id="206" creationId="{C710EF43-030E-B829-8D01-88089BAA2359}"/>
          </ac:spMkLst>
        </pc:spChg>
        <pc:spChg chg="mod">
          <ac:chgData name="Ingvar Gjedrem" userId="53c150bd-6bac-400b-a771-f9dd36fdc6c0" providerId="ADAL" clId="{960F3D02-1A22-4D1E-9C76-5D87F6F71AA9}" dt="2025-02-05T19:53:18.934" v="2074" actId="1076"/>
          <ac:spMkLst>
            <pc:docMk/>
            <pc:sldMk cId="3674093620" sldId="703"/>
            <ac:spMk id="207" creationId="{BDFB328A-0FA7-72BF-C4C8-7F8B070ADBFD}"/>
          </ac:spMkLst>
        </pc:spChg>
        <pc:spChg chg="mod">
          <ac:chgData name="Ingvar Gjedrem" userId="53c150bd-6bac-400b-a771-f9dd36fdc6c0" providerId="ADAL" clId="{960F3D02-1A22-4D1E-9C76-5D87F6F71AA9}" dt="2025-02-03T17:39:10.280" v="1784" actId="20577"/>
          <ac:spMkLst>
            <pc:docMk/>
            <pc:sldMk cId="3674093620" sldId="703"/>
            <ac:spMk id="208" creationId="{8865E3EF-59C0-5822-C779-A21CE705FC77}"/>
          </ac:spMkLst>
        </pc:spChg>
      </pc:sldChg>
      <pc:sldChg chg="del">
        <pc:chgData name="Ingvar Gjedrem" userId="53c150bd-6bac-400b-a771-f9dd36fdc6c0" providerId="ADAL" clId="{960F3D02-1A22-4D1E-9C76-5D87F6F71AA9}" dt="2025-02-03T17:40:32.644" v="1934" actId="47"/>
        <pc:sldMkLst>
          <pc:docMk/>
          <pc:sldMk cId="3767521016" sldId="742"/>
        </pc:sldMkLst>
      </pc:sldChg>
      <pc:sldChg chg="modSp mod">
        <pc:chgData name="Ingvar Gjedrem" userId="53c150bd-6bac-400b-a771-f9dd36fdc6c0" providerId="ADAL" clId="{960F3D02-1A22-4D1E-9C76-5D87F6F71AA9}" dt="2025-02-05T20:02:10.377" v="3382" actId="20577"/>
        <pc:sldMkLst>
          <pc:docMk/>
          <pc:sldMk cId="2904579124" sldId="777"/>
        </pc:sldMkLst>
        <pc:spChg chg="mod">
          <ac:chgData name="Ingvar Gjedrem" userId="53c150bd-6bac-400b-a771-f9dd36fdc6c0" providerId="ADAL" clId="{960F3D02-1A22-4D1E-9C76-5D87F6F71AA9}" dt="2025-02-05T19:54:14.983" v="2250" actId="20577"/>
          <ac:spMkLst>
            <pc:docMk/>
            <pc:sldMk cId="2904579124" sldId="777"/>
            <ac:spMk id="2" creationId="{C29EB04B-E5FD-9B1E-925B-1B740BA19770}"/>
          </ac:spMkLst>
        </pc:spChg>
        <pc:spChg chg="mod">
          <ac:chgData name="Ingvar Gjedrem" userId="53c150bd-6bac-400b-a771-f9dd36fdc6c0" providerId="ADAL" clId="{960F3D02-1A22-4D1E-9C76-5D87F6F71AA9}" dt="2025-02-05T19:57:08.951" v="3062" actId="20577"/>
          <ac:spMkLst>
            <pc:docMk/>
            <pc:sldMk cId="2904579124" sldId="777"/>
            <ac:spMk id="5" creationId="{7B5F0BB4-7030-7125-A47F-8979511FD2E2}"/>
          </ac:spMkLst>
        </pc:spChg>
        <pc:spChg chg="mod">
          <ac:chgData name="Ingvar Gjedrem" userId="53c150bd-6bac-400b-a771-f9dd36fdc6c0" providerId="ADAL" clId="{960F3D02-1A22-4D1E-9C76-5D87F6F71AA9}" dt="2025-02-05T20:02:10.377" v="3382" actId="20577"/>
          <ac:spMkLst>
            <pc:docMk/>
            <pc:sldMk cId="2904579124" sldId="777"/>
            <ac:spMk id="7" creationId="{5E288629-4285-FE25-B902-F72F97F2299B}"/>
          </ac:spMkLst>
        </pc:spChg>
      </pc:sldChg>
      <pc:sldChg chg="del">
        <pc:chgData name="Ingvar Gjedrem" userId="53c150bd-6bac-400b-a771-f9dd36fdc6c0" providerId="ADAL" clId="{960F3D02-1A22-4D1E-9C76-5D87F6F71AA9}" dt="2025-02-03T16:58:24.807" v="4" actId="47"/>
        <pc:sldMkLst>
          <pc:docMk/>
          <pc:sldMk cId="3724539161" sldId="789"/>
        </pc:sldMkLst>
      </pc:sldChg>
      <pc:sldChg chg="del">
        <pc:chgData name="Ingvar Gjedrem" userId="53c150bd-6bac-400b-a771-f9dd36fdc6c0" providerId="ADAL" clId="{960F3D02-1A22-4D1E-9C76-5D87F6F71AA9}" dt="2025-02-03T16:58:12.956" v="2" actId="47"/>
        <pc:sldMkLst>
          <pc:docMk/>
          <pc:sldMk cId="2868640228" sldId="806"/>
        </pc:sldMkLst>
      </pc:sldChg>
      <pc:sldChg chg="del">
        <pc:chgData name="Ingvar Gjedrem" userId="53c150bd-6bac-400b-a771-f9dd36fdc6c0" providerId="ADAL" clId="{960F3D02-1A22-4D1E-9C76-5D87F6F71AA9}" dt="2025-02-03T16:58:13.726" v="3" actId="47"/>
        <pc:sldMkLst>
          <pc:docMk/>
          <pc:sldMk cId="2060597881" sldId="1087"/>
        </pc:sldMkLst>
      </pc:sldChg>
      <pc:sldChg chg="addSp delSp modSp mod">
        <pc:chgData name="Ingvar Gjedrem" userId="53c150bd-6bac-400b-a771-f9dd36fdc6c0" providerId="ADAL" clId="{960F3D02-1A22-4D1E-9C76-5D87F6F71AA9}" dt="2025-02-05T20:04:03.517" v="3413" actId="1076"/>
        <pc:sldMkLst>
          <pc:docMk/>
          <pc:sldMk cId="2152752794" sldId="3970"/>
        </pc:sldMkLst>
        <pc:spChg chg="mod">
          <ac:chgData name="Ingvar Gjedrem" userId="53c150bd-6bac-400b-a771-f9dd36fdc6c0" providerId="ADAL" clId="{960F3D02-1A22-4D1E-9C76-5D87F6F71AA9}" dt="2025-02-05T20:03:50.082" v="3411" actId="1076"/>
          <ac:spMkLst>
            <pc:docMk/>
            <pc:sldMk cId="2152752794" sldId="3970"/>
            <ac:spMk id="6" creationId="{172402BE-E830-A9E5-681B-1589CE654813}"/>
          </ac:spMkLst>
        </pc:spChg>
        <pc:spChg chg="del mod">
          <ac:chgData name="Ingvar Gjedrem" userId="53c150bd-6bac-400b-a771-f9dd36fdc6c0" providerId="ADAL" clId="{960F3D02-1A22-4D1E-9C76-5D87F6F71AA9}" dt="2025-02-05T20:03:01.503" v="3390" actId="478"/>
          <ac:spMkLst>
            <pc:docMk/>
            <pc:sldMk cId="2152752794" sldId="3970"/>
            <ac:spMk id="12" creationId="{8BF61BB6-609C-77FB-5FA1-4C562410D4FD}"/>
          </ac:spMkLst>
        </pc:spChg>
        <pc:spChg chg="del mod">
          <ac:chgData name="Ingvar Gjedrem" userId="53c150bd-6bac-400b-a771-f9dd36fdc6c0" providerId="ADAL" clId="{960F3D02-1A22-4D1E-9C76-5D87F6F71AA9}" dt="2025-02-05T20:02:58.953" v="3388" actId="478"/>
          <ac:spMkLst>
            <pc:docMk/>
            <pc:sldMk cId="2152752794" sldId="3970"/>
            <ac:spMk id="13" creationId="{433BBD20-46DF-3A21-B5F3-5DFED1C05131}"/>
          </ac:spMkLst>
        </pc:spChg>
        <pc:spChg chg="del mod">
          <ac:chgData name="Ingvar Gjedrem" userId="53c150bd-6bac-400b-a771-f9dd36fdc6c0" providerId="ADAL" clId="{960F3D02-1A22-4D1E-9C76-5D87F6F71AA9}" dt="2025-02-05T20:03:08.394" v="3395" actId="478"/>
          <ac:spMkLst>
            <pc:docMk/>
            <pc:sldMk cId="2152752794" sldId="3970"/>
            <ac:spMk id="15" creationId="{A12B8548-2F28-66CC-17D9-4401E2DCFF1D}"/>
          </ac:spMkLst>
        </pc:spChg>
        <pc:spChg chg="del mod">
          <ac:chgData name="Ingvar Gjedrem" userId="53c150bd-6bac-400b-a771-f9dd36fdc6c0" providerId="ADAL" clId="{960F3D02-1A22-4D1E-9C76-5D87F6F71AA9}" dt="2025-02-05T20:03:12.998" v="3398" actId="478"/>
          <ac:spMkLst>
            <pc:docMk/>
            <pc:sldMk cId="2152752794" sldId="3970"/>
            <ac:spMk id="16" creationId="{532A7ED6-0670-5C84-5D78-F24A2B530935}"/>
          </ac:spMkLst>
        </pc:spChg>
        <pc:spChg chg="del">
          <ac:chgData name="Ingvar Gjedrem" userId="53c150bd-6bac-400b-a771-f9dd36fdc6c0" providerId="ADAL" clId="{960F3D02-1A22-4D1E-9C76-5D87F6F71AA9}" dt="2025-02-05T20:03:17.450" v="3400" actId="478"/>
          <ac:spMkLst>
            <pc:docMk/>
            <pc:sldMk cId="2152752794" sldId="3970"/>
            <ac:spMk id="17" creationId="{3F16B968-B553-3C0B-D846-A9EAEBD3656E}"/>
          </ac:spMkLst>
        </pc:spChg>
        <pc:spChg chg="del mod">
          <ac:chgData name="Ingvar Gjedrem" userId="53c150bd-6bac-400b-a771-f9dd36fdc6c0" providerId="ADAL" clId="{960F3D02-1A22-4D1E-9C76-5D87F6F71AA9}" dt="2025-02-05T20:03:25.149" v="3403" actId="478"/>
          <ac:spMkLst>
            <pc:docMk/>
            <pc:sldMk cId="2152752794" sldId="3970"/>
            <ac:spMk id="18" creationId="{B0A3AE98-72EE-FE5D-AFD9-EBAC5FC9A896}"/>
          </ac:spMkLst>
        </pc:spChg>
        <pc:spChg chg="mod">
          <ac:chgData name="Ingvar Gjedrem" userId="53c150bd-6bac-400b-a771-f9dd36fdc6c0" providerId="ADAL" clId="{960F3D02-1A22-4D1E-9C76-5D87F6F71AA9}" dt="2025-02-05T20:03:43.177" v="3409" actId="1076"/>
          <ac:spMkLst>
            <pc:docMk/>
            <pc:sldMk cId="2152752794" sldId="3970"/>
            <ac:spMk id="20" creationId="{36DF4240-6504-B49F-C8E6-0A9E79AE9B2F}"/>
          </ac:spMkLst>
        </pc:spChg>
        <pc:spChg chg="mod">
          <ac:chgData name="Ingvar Gjedrem" userId="53c150bd-6bac-400b-a771-f9dd36fdc6c0" providerId="ADAL" clId="{960F3D02-1A22-4D1E-9C76-5D87F6F71AA9}" dt="2025-02-05T20:03:57.450" v="3412" actId="1076"/>
          <ac:spMkLst>
            <pc:docMk/>
            <pc:sldMk cId="2152752794" sldId="3970"/>
            <ac:spMk id="21" creationId="{94FD5DB8-CCCA-D766-4A08-783CA69069C4}"/>
          </ac:spMkLst>
        </pc:spChg>
        <pc:spChg chg="del">
          <ac:chgData name="Ingvar Gjedrem" userId="53c150bd-6bac-400b-a771-f9dd36fdc6c0" providerId="ADAL" clId="{960F3D02-1A22-4D1E-9C76-5D87F6F71AA9}" dt="2025-02-05T20:03:27.711" v="3404" actId="478"/>
          <ac:spMkLst>
            <pc:docMk/>
            <pc:sldMk cId="2152752794" sldId="3970"/>
            <ac:spMk id="26" creationId="{0FC7B29C-7334-C7FE-AA2C-F69BC54196FF}"/>
          </ac:spMkLst>
        </pc:spChg>
        <pc:spChg chg="del">
          <ac:chgData name="Ingvar Gjedrem" userId="53c150bd-6bac-400b-a771-f9dd36fdc6c0" providerId="ADAL" clId="{960F3D02-1A22-4D1E-9C76-5D87F6F71AA9}" dt="2025-02-05T20:03:33.171" v="3406" actId="478"/>
          <ac:spMkLst>
            <pc:docMk/>
            <pc:sldMk cId="2152752794" sldId="3970"/>
            <ac:spMk id="27" creationId="{599AFF48-9297-022B-F348-7E935FF9A8C9}"/>
          </ac:spMkLst>
        </pc:spChg>
        <pc:picChg chg="add del">
          <ac:chgData name="Ingvar Gjedrem" userId="53c150bd-6bac-400b-a771-f9dd36fdc6c0" providerId="ADAL" clId="{960F3D02-1A22-4D1E-9C76-5D87F6F71AA9}" dt="2025-02-05T20:03:03.708" v="3392" actId="478"/>
          <ac:picMkLst>
            <pc:docMk/>
            <pc:sldMk cId="2152752794" sldId="3970"/>
            <ac:picMk id="32" creationId="{91A70F66-A397-61AC-205E-E0997DB3545B}"/>
          </ac:picMkLst>
        </pc:picChg>
        <pc:picChg chg="del">
          <ac:chgData name="Ingvar Gjedrem" userId="53c150bd-6bac-400b-a771-f9dd36fdc6c0" providerId="ADAL" clId="{960F3D02-1A22-4D1E-9C76-5D87F6F71AA9}" dt="2025-02-05T20:03:05.226" v="3393" actId="478"/>
          <ac:picMkLst>
            <pc:docMk/>
            <pc:sldMk cId="2152752794" sldId="3970"/>
            <ac:picMk id="36" creationId="{20D45D72-B027-B90A-CB6A-01D8AA72F0FF}"/>
          </ac:picMkLst>
        </pc:picChg>
        <pc:picChg chg="del">
          <ac:chgData name="Ingvar Gjedrem" userId="53c150bd-6bac-400b-a771-f9dd36fdc6c0" providerId="ADAL" clId="{960F3D02-1A22-4D1E-9C76-5D87F6F71AA9}" dt="2025-02-05T20:03:35.801" v="3407" actId="478"/>
          <ac:picMkLst>
            <pc:docMk/>
            <pc:sldMk cId="2152752794" sldId="3970"/>
            <ac:picMk id="42" creationId="{F0B261B9-895E-D222-A934-188F60A556B3}"/>
          </ac:picMkLst>
        </pc:picChg>
        <pc:picChg chg="mod">
          <ac:chgData name="Ingvar Gjedrem" userId="53c150bd-6bac-400b-a771-f9dd36fdc6c0" providerId="ADAL" clId="{960F3D02-1A22-4D1E-9C76-5D87F6F71AA9}" dt="2025-02-05T20:03:38.381" v="3408" actId="1076"/>
          <ac:picMkLst>
            <pc:docMk/>
            <pc:sldMk cId="2152752794" sldId="3970"/>
            <ac:picMk id="46" creationId="{D3E4F949-D663-F049-3F13-2466FEFB0796}"/>
          </ac:picMkLst>
        </pc:picChg>
        <pc:picChg chg="del">
          <ac:chgData name="Ingvar Gjedrem" userId="53c150bd-6bac-400b-a771-f9dd36fdc6c0" providerId="ADAL" clId="{960F3D02-1A22-4D1E-9C76-5D87F6F71AA9}" dt="2025-02-05T20:03:14.321" v="3399" actId="478"/>
          <ac:picMkLst>
            <pc:docMk/>
            <pc:sldMk cId="2152752794" sldId="3970"/>
            <ac:picMk id="1025" creationId="{18C6F1A0-5BB2-B3D1-F708-166CC01D01E1}"/>
          </ac:picMkLst>
        </pc:picChg>
        <pc:cxnChg chg="del">
          <ac:chgData name="Ingvar Gjedrem" userId="53c150bd-6bac-400b-a771-f9dd36fdc6c0" providerId="ADAL" clId="{960F3D02-1A22-4D1E-9C76-5D87F6F71AA9}" dt="2025-02-05T20:03:20.253" v="3401" actId="478"/>
          <ac:cxnSpMkLst>
            <pc:docMk/>
            <pc:sldMk cId="2152752794" sldId="3970"/>
            <ac:cxnSpMk id="19" creationId="{866AE3B6-A5C9-9F57-2381-6DB4869F9547}"/>
          </ac:cxnSpMkLst>
        </pc:cxnChg>
        <pc:cxnChg chg="mod">
          <ac:chgData name="Ingvar Gjedrem" userId="53c150bd-6bac-400b-a771-f9dd36fdc6c0" providerId="ADAL" clId="{960F3D02-1A22-4D1E-9C76-5D87F6F71AA9}" dt="2025-02-05T20:04:03.517" v="3413" actId="1076"/>
          <ac:cxnSpMkLst>
            <pc:docMk/>
            <pc:sldMk cId="2152752794" sldId="3970"/>
            <ac:cxnSpMk id="22" creationId="{4E41E164-3326-81E0-7EF7-8791994A5346}"/>
          </ac:cxnSpMkLst>
        </pc:cxnChg>
        <pc:cxnChg chg="del">
          <ac:chgData name="Ingvar Gjedrem" userId="53c150bd-6bac-400b-a771-f9dd36fdc6c0" providerId="ADAL" clId="{960F3D02-1A22-4D1E-9C76-5D87F6F71AA9}" dt="2025-02-05T20:03:09.754" v="3396" actId="478"/>
          <ac:cxnSpMkLst>
            <pc:docMk/>
            <pc:sldMk cId="2152752794" sldId="3970"/>
            <ac:cxnSpMk id="23" creationId="{8D83B4B7-0A08-25EC-B474-AE366966DDB6}"/>
          </ac:cxnSpMkLst>
        </pc:cxnChg>
        <pc:cxnChg chg="del">
          <ac:chgData name="Ingvar Gjedrem" userId="53c150bd-6bac-400b-a771-f9dd36fdc6c0" providerId="ADAL" clId="{960F3D02-1A22-4D1E-9C76-5D87F6F71AA9}" dt="2025-02-05T20:03:02.622" v="3391" actId="478"/>
          <ac:cxnSpMkLst>
            <pc:docMk/>
            <pc:sldMk cId="2152752794" sldId="3970"/>
            <ac:cxnSpMk id="24" creationId="{1ED0CDB5-E977-20F8-37A7-CA2BB63FD940}"/>
          </ac:cxnSpMkLst>
        </pc:cxnChg>
        <pc:cxnChg chg="del">
          <ac:chgData name="Ingvar Gjedrem" userId="53c150bd-6bac-400b-a771-f9dd36fdc6c0" providerId="ADAL" clId="{960F3D02-1A22-4D1E-9C76-5D87F6F71AA9}" dt="2025-02-05T20:03:29.196" v="3405" actId="478"/>
          <ac:cxnSpMkLst>
            <pc:docMk/>
            <pc:sldMk cId="2152752794" sldId="3970"/>
            <ac:cxnSpMk id="28" creationId="{1951B68F-0950-D0F4-844C-B485F01F1165}"/>
          </ac:cxnSpMkLst>
        </pc:cxnChg>
      </pc:sldChg>
      <pc:sldChg chg="del">
        <pc:chgData name="Ingvar Gjedrem" userId="53c150bd-6bac-400b-a771-f9dd36fdc6c0" providerId="ADAL" clId="{960F3D02-1A22-4D1E-9C76-5D87F6F71AA9}" dt="2025-02-03T17:40:31.864" v="1933" actId="47"/>
        <pc:sldMkLst>
          <pc:docMk/>
          <pc:sldMk cId="1773437491" sldId="2147469595"/>
        </pc:sldMkLst>
      </pc:sldChg>
      <pc:sldChg chg="del">
        <pc:chgData name="Ingvar Gjedrem" userId="53c150bd-6bac-400b-a771-f9dd36fdc6c0" providerId="ADAL" clId="{960F3D02-1A22-4D1E-9C76-5D87F6F71AA9}" dt="2025-02-03T16:58:11.540" v="0" actId="47"/>
        <pc:sldMkLst>
          <pc:docMk/>
          <pc:sldMk cId="1761659363" sldId="2147481962"/>
        </pc:sldMkLst>
      </pc:sldChg>
      <pc:sldChg chg="del">
        <pc:chgData name="Ingvar Gjedrem" userId="53c150bd-6bac-400b-a771-f9dd36fdc6c0" providerId="ADAL" clId="{960F3D02-1A22-4D1E-9C76-5D87F6F71AA9}" dt="2025-02-03T16:58:12.362" v="1" actId="47"/>
        <pc:sldMkLst>
          <pc:docMk/>
          <pc:sldMk cId="962976099" sldId="2147481964"/>
        </pc:sldMkLst>
      </pc:sldChg>
      <pc:sldChg chg="del">
        <pc:chgData name="Ingvar Gjedrem" userId="53c150bd-6bac-400b-a771-f9dd36fdc6c0" providerId="ADAL" clId="{960F3D02-1A22-4D1E-9C76-5D87F6F71AA9}" dt="2025-02-03T17:40:30.546" v="1932" actId="47"/>
        <pc:sldMkLst>
          <pc:docMk/>
          <pc:sldMk cId="84330594" sldId="2147481966"/>
        </pc:sldMkLst>
      </pc:sldChg>
      <pc:sldChg chg="del">
        <pc:chgData name="Ingvar Gjedrem" userId="53c150bd-6bac-400b-a771-f9dd36fdc6c0" providerId="ADAL" clId="{960F3D02-1A22-4D1E-9C76-5D87F6F71AA9}" dt="2025-02-03T16:58:44.992" v="5" actId="47"/>
        <pc:sldMkLst>
          <pc:docMk/>
          <pc:sldMk cId="1915776876" sldId="2147481969"/>
        </pc:sldMkLst>
      </pc:sldChg>
      <pc:sldChg chg="del">
        <pc:chgData name="Ingvar Gjedrem" userId="53c150bd-6bac-400b-a771-f9dd36fdc6c0" providerId="ADAL" clId="{960F3D02-1A22-4D1E-9C76-5D87F6F71AA9}" dt="2025-02-03T16:58:49.505" v="6" actId="47"/>
        <pc:sldMkLst>
          <pc:docMk/>
          <pc:sldMk cId="1212898203" sldId="2147481971"/>
        </pc:sldMkLst>
      </pc:sldChg>
      <pc:sldChg chg="del">
        <pc:chgData name="Ingvar Gjedrem" userId="53c150bd-6bac-400b-a771-f9dd36fdc6c0" providerId="ADAL" clId="{960F3D02-1A22-4D1E-9C76-5D87F6F71AA9}" dt="2025-02-03T17:40:36.479" v="1935" actId="47"/>
        <pc:sldMkLst>
          <pc:docMk/>
          <pc:sldMk cId="355442750" sldId="2147481973"/>
        </pc:sldMkLst>
      </pc:sldChg>
      <pc:sldChg chg="modSp mod">
        <pc:chgData name="Ingvar Gjedrem" userId="53c150bd-6bac-400b-a771-f9dd36fdc6c0" providerId="ADAL" clId="{960F3D02-1A22-4D1E-9C76-5D87F6F71AA9}" dt="2025-02-05T19:58:25.211" v="3139" actId="20577"/>
        <pc:sldMkLst>
          <pc:docMk/>
          <pc:sldMk cId="3135811699" sldId="2147481974"/>
        </pc:sldMkLst>
        <pc:spChg chg="mod">
          <ac:chgData name="Ingvar Gjedrem" userId="53c150bd-6bac-400b-a771-f9dd36fdc6c0" providerId="ADAL" clId="{960F3D02-1A22-4D1E-9C76-5D87F6F71AA9}" dt="2025-02-05T19:58:25.211" v="3139" actId="20577"/>
          <ac:spMkLst>
            <pc:docMk/>
            <pc:sldMk cId="3135811699" sldId="2147481974"/>
            <ac:spMk id="11" creationId="{6197AFE3-0F4A-277A-B89F-4CDB3CABB6A0}"/>
          </ac:spMkLst>
        </pc:spChg>
      </pc:sldChg>
      <pc:sldChg chg="modSp mod">
        <pc:chgData name="Ingvar Gjedrem" userId="53c150bd-6bac-400b-a771-f9dd36fdc6c0" providerId="ADAL" clId="{960F3D02-1A22-4D1E-9C76-5D87F6F71AA9}" dt="2025-02-05T19:57:45.863" v="3110" actId="20577"/>
        <pc:sldMkLst>
          <pc:docMk/>
          <pc:sldMk cId="168976237" sldId="2147481977"/>
        </pc:sldMkLst>
        <pc:spChg chg="mod">
          <ac:chgData name="Ingvar Gjedrem" userId="53c150bd-6bac-400b-a771-f9dd36fdc6c0" providerId="ADAL" clId="{960F3D02-1A22-4D1E-9C76-5D87F6F71AA9}" dt="2025-02-05T19:57:45.863" v="3110" actId="20577"/>
          <ac:spMkLst>
            <pc:docMk/>
            <pc:sldMk cId="168976237" sldId="2147481977"/>
            <ac:spMk id="11" creationId="{6197AFE3-0F4A-277A-B89F-4CDB3CABB6A0}"/>
          </ac:spMkLst>
        </pc:spChg>
      </pc:sldChg>
      <pc:sldChg chg="del">
        <pc:chgData name="Ingvar Gjedrem" userId="53c150bd-6bac-400b-a771-f9dd36fdc6c0" providerId="ADAL" clId="{960F3D02-1A22-4D1E-9C76-5D87F6F71AA9}" dt="2025-02-03T16:59:06.816" v="7" actId="47"/>
        <pc:sldMkLst>
          <pc:docMk/>
          <pc:sldMk cId="485251010" sldId="214748197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D33BD8-FDD1-094A-A4E6-EDCD9083168D}"/>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A53DA0C-885C-0247-B3CE-6815DCAC2322}"/>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E81B6A93-809F-7948-85F3-018E324E55C7}" type="datetimeFigureOut">
              <a:rPr lang="en-US" smtClean="0"/>
              <a:t>2/3/2025</a:t>
            </a:fld>
            <a:endParaRPr lang="en-US"/>
          </a:p>
        </p:txBody>
      </p:sp>
      <p:sp>
        <p:nvSpPr>
          <p:cNvPr id="4" name="Footer Placeholder 3">
            <a:extLst>
              <a:ext uri="{FF2B5EF4-FFF2-40B4-BE49-F238E27FC236}">
                <a16:creationId xmlns:a16="http://schemas.microsoft.com/office/drawing/2014/main" id="{01A38C3D-8117-AE4D-8A82-FFEFFF1BECD1}"/>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C0E9538-AF9A-0149-BBE9-251505EEF4EB}"/>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CD3909AD-F0A8-B140-AD0A-48C42EB3EE29}" type="slidenum">
              <a:rPr lang="en-US" smtClean="0"/>
              <a:t>‹#›</a:t>
            </a:fld>
            <a:endParaRPr lang="en-US"/>
          </a:p>
        </p:txBody>
      </p:sp>
    </p:spTree>
    <p:extLst>
      <p:ext uri="{BB962C8B-B14F-4D97-AF65-F5344CB8AC3E}">
        <p14:creationId xmlns:p14="http://schemas.microsoft.com/office/powerpoint/2010/main" val="745694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D2DCB935-B14B-9141-A5B7-B65163803703}" type="datetimeFigureOut">
              <a:rPr lang="en-US" smtClean="0"/>
              <a:t>2/3/2025</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E05EC090-49E1-4846-BBB9-5D83CB951608}" type="slidenum">
              <a:rPr lang="en-US" smtClean="0"/>
              <a:t>‹#›</a:t>
            </a:fld>
            <a:endParaRPr lang="en-US"/>
          </a:p>
        </p:txBody>
      </p:sp>
    </p:spTree>
    <p:extLst>
      <p:ext uri="{BB962C8B-B14F-4D97-AF65-F5344CB8AC3E}">
        <p14:creationId xmlns:p14="http://schemas.microsoft.com/office/powerpoint/2010/main" val="347942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E05EC090-49E1-4846-BBB9-5D83CB951608}" type="slidenum">
              <a:rPr lang="en-US" smtClean="0"/>
              <a:t>3</a:t>
            </a:fld>
            <a:endParaRPr lang="en-US"/>
          </a:p>
        </p:txBody>
      </p:sp>
    </p:spTree>
    <p:extLst>
      <p:ext uri="{BB962C8B-B14F-4D97-AF65-F5344CB8AC3E}">
        <p14:creationId xmlns:p14="http://schemas.microsoft.com/office/powerpoint/2010/main" val="1424895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1" i="0" u="none" strike="noStrike" kern="1200" cap="none" spc="0" normalizeH="0" baseline="0" noProof="0" dirty="0">
                <a:ln>
                  <a:noFill/>
                </a:ln>
                <a:solidFill>
                  <a:srgbClr val="006BC5"/>
                </a:solidFill>
                <a:effectLst/>
                <a:uLnTx/>
                <a:uFillTx/>
                <a:latin typeface="Cambria"/>
                <a:ea typeface="Cambria"/>
                <a:cs typeface="+mn-cs"/>
              </a:rPr>
              <a:t>Noen utgangspunkter: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400" b="0" i="0" u="sng" strike="noStrike" kern="1200" cap="none" spc="0" normalizeH="0" baseline="0" noProof="0" dirty="0">
              <a:ln>
                <a:noFill/>
              </a:ln>
              <a:solidFill>
                <a:srgbClr val="18244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sng" strike="noStrike" kern="1200" cap="none" spc="0" normalizeH="0" baseline="0" noProof="0" dirty="0">
                <a:ln>
                  <a:noFill/>
                </a:ln>
                <a:solidFill>
                  <a:srgbClr val="182440"/>
                </a:solidFill>
                <a:effectLst/>
                <a:uLnTx/>
                <a:uFillTx/>
                <a:latin typeface="Arial" panose="020B0604020202020204"/>
                <a:ea typeface="+mn-ea"/>
                <a:cs typeface="+mn-cs"/>
              </a:rPr>
              <a:t>Skatt</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nb-NO" sz="1400" b="0" i="0" u="none" strike="noStrike" kern="1200" cap="none" spc="0" normalizeH="0" baseline="0" noProof="0" dirty="0">
                <a:ln>
                  <a:noFill/>
                </a:ln>
                <a:solidFill>
                  <a:srgbClr val="182440"/>
                </a:solidFill>
                <a:effectLst/>
                <a:uLnTx/>
                <a:uFillTx/>
                <a:latin typeface="Arial" panose="020B0604020202020204"/>
                <a:ea typeface="+mn-ea"/>
                <a:cs typeface="+mn-cs"/>
              </a:rPr>
              <a:t>Inntekt fra salg av varer og tjenester fra norsk selskap til utlandet vil i utgangspunktet kun være skattepliktig i Norge (ikke i mottakerlandet).</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nb-NO" sz="1400" b="0" i="0" u="none" strike="noStrike" kern="1200" cap="none" spc="0" normalizeH="0" baseline="0" noProof="0" dirty="0">
                <a:ln>
                  <a:noFill/>
                </a:ln>
                <a:solidFill>
                  <a:srgbClr val="182440"/>
                </a:solidFill>
                <a:effectLst/>
                <a:uLnTx/>
                <a:uFillTx/>
                <a:latin typeface="Arial" panose="020B0604020202020204"/>
                <a:ea typeface="+mn-ea"/>
                <a:cs typeface="+mn-cs"/>
              </a:rPr>
              <a:t>Men: Inntekt fra salg av varer og tjenester kan anses skattepliktig i mottakerlandet hvis selskapet for eksempel skal ha salgsapparat i mottakerlandet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400" b="0" i="0" u="sng" strike="noStrike" kern="1200" cap="none" spc="0" normalizeH="0" baseline="0" noProof="0" dirty="0">
              <a:ln>
                <a:noFill/>
              </a:ln>
              <a:solidFill>
                <a:srgbClr val="18244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sng" strike="noStrike" kern="1200" cap="none" spc="0" normalizeH="0" baseline="0" noProof="0" dirty="0">
                <a:ln>
                  <a:noFill/>
                </a:ln>
                <a:solidFill>
                  <a:srgbClr val="182440"/>
                </a:solidFill>
                <a:effectLst/>
                <a:uLnTx/>
                <a:uFillTx/>
                <a:latin typeface="Arial" panose="020B0604020202020204"/>
                <a:ea typeface="+mn-ea"/>
                <a:cs typeface="+mn-cs"/>
              </a:rPr>
              <a:t>MVA</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nb-NO" sz="1400" b="0" i="0" u="none" strike="noStrike" kern="1200" cap="none" spc="0" normalizeH="0" baseline="0" noProof="0" dirty="0">
                <a:ln>
                  <a:noFill/>
                </a:ln>
                <a:solidFill>
                  <a:srgbClr val="182440"/>
                </a:solidFill>
                <a:effectLst/>
                <a:uLnTx/>
                <a:uFillTx/>
                <a:latin typeface="Arial" panose="020B0604020202020204"/>
                <a:ea typeface="+mn-ea"/>
                <a:cs typeface="+mn-cs"/>
              </a:rPr>
              <a:t>Det skal i utgangspunktet ikke beregnes norsk mva ved omsetning av varer og tjenester til bruk utenfor Norge.</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nb-NO" sz="1400" b="0" i="0" u="none" strike="noStrike" kern="1200" cap="none" spc="0" normalizeH="0" baseline="0" noProof="0" dirty="0">
                <a:ln>
                  <a:noFill/>
                </a:ln>
                <a:solidFill>
                  <a:srgbClr val="182440"/>
                </a:solidFill>
                <a:effectLst/>
                <a:uLnTx/>
                <a:uFillTx/>
                <a:latin typeface="Arial" panose="020B0604020202020204"/>
                <a:ea typeface="+mn-ea"/>
                <a:cs typeface="+mn-cs"/>
              </a:rPr>
              <a:t>Det norske selskapet vil i utgangspunktet heller ikke ha plikt til å beregne mva i mottakerlandet.</a:t>
            </a: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nb-NO" sz="1400" b="0" i="0" u="none" strike="noStrike" kern="1200" cap="none" spc="0" normalizeH="0" baseline="0" noProof="0" dirty="0">
                <a:ln>
                  <a:noFill/>
                </a:ln>
                <a:solidFill>
                  <a:srgbClr val="182440"/>
                </a:solidFill>
                <a:effectLst/>
                <a:uLnTx/>
                <a:uFillTx/>
                <a:latin typeface="Arial" panose="020B0604020202020204"/>
                <a:ea typeface="+mn-ea"/>
                <a:cs typeface="+mn-cs"/>
              </a:rPr>
              <a:t>Men her gjelder flere unntak, eksempelvis hvis det norske selskapet har et fast forretningssted i mottakerlandet, ved salg av varer til privatpersoner over visse terskelverdier og ved salg av digitale tjenester.</a:t>
            </a:r>
          </a:p>
          <a:p>
            <a:endParaRPr lang="nb-NO" dirty="0"/>
          </a:p>
        </p:txBody>
      </p:sp>
      <p:sp>
        <p:nvSpPr>
          <p:cNvPr id="4" name="Slide Number Placeholder 3"/>
          <p:cNvSpPr>
            <a:spLocks noGrp="1"/>
          </p:cNvSpPr>
          <p:nvPr>
            <p:ph type="sldNum" sz="quarter" idx="5"/>
          </p:nvPr>
        </p:nvSpPr>
        <p:spPr/>
        <p:txBody>
          <a:bodyPr/>
          <a:lstStyle/>
          <a:p>
            <a:fld id="{E05EC090-49E1-4846-BBB9-5D83CB951608}" type="slidenum">
              <a:rPr lang="en-US" smtClean="0"/>
              <a:t>4</a:t>
            </a:fld>
            <a:endParaRPr lang="en-US"/>
          </a:p>
        </p:txBody>
      </p:sp>
    </p:spTree>
    <p:extLst>
      <p:ext uri="{BB962C8B-B14F-4D97-AF65-F5344CB8AC3E}">
        <p14:creationId xmlns:p14="http://schemas.microsoft.com/office/powerpoint/2010/main" val="14359102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o Image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F40CF8B-694B-D74A-9EA0-5A303585C64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15938" y="6062542"/>
            <a:ext cx="730800" cy="427158"/>
          </a:xfrm>
          <a:prstGeom prst="rect">
            <a:avLst/>
          </a:prstGeom>
        </p:spPr>
      </p:pic>
      <p:sp>
        <p:nvSpPr>
          <p:cNvPr id="10"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0" y="6876000"/>
            <a:ext cx="0" cy="0"/>
          </a:xfrm>
          <a:prstGeom prst="rect">
            <a:avLst/>
          </a:prstGeom>
        </p:spPr>
        <p:txBody>
          <a:bodyPr vert="horz" lIns="0" tIns="0" rIns="0" bIns="0" rtlCol="0" anchor="ctr"/>
          <a:lstStyle>
            <a:lvl1pPr algn="r">
              <a:defRPr sz="100" b="0" i="0">
                <a:noFill/>
                <a:latin typeface="+mn-lt"/>
                <a:ea typeface="Cambria" charset="0"/>
                <a:cs typeface="Cambria" charset="0"/>
              </a:defRPr>
            </a:lvl1pPr>
          </a:lstStyle>
          <a:p>
            <a:endParaRPr lang="en-GB"/>
          </a:p>
        </p:txBody>
      </p:sp>
      <p:sp>
        <p:nvSpPr>
          <p:cNvPr id="6" name="Slide Number Placeholder 5">
            <a:extLst>
              <a:ext uri="{FF2B5EF4-FFF2-40B4-BE49-F238E27FC236}">
                <a16:creationId xmlns:a16="http://schemas.microsoft.com/office/drawing/2014/main" id="{E1BDBD81-49A6-495F-A388-0BA3F64EC3AC}"/>
              </a:ext>
            </a:extLst>
          </p:cNvPr>
          <p:cNvSpPr>
            <a:spLocks noGrp="1"/>
          </p:cNvSpPr>
          <p:nvPr>
            <p:ph type="sldNum" sz="quarter" idx="4"/>
          </p:nvPr>
        </p:nvSpPr>
        <p:spPr>
          <a:xfrm>
            <a:off x="0" y="6876000"/>
            <a:ext cx="0" cy="0"/>
          </a:xfrm>
          <a:prstGeom prst="rect">
            <a:avLst/>
          </a:prstGeom>
        </p:spPr>
        <p:txBody>
          <a:bodyPr vert="horz" lIns="0" tIns="0" rIns="0" bIns="0" rtlCol="0" anchor="ctr"/>
          <a:lstStyle>
            <a:lvl1pPr algn="ctr">
              <a:defRPr sz="100" b="0">
                <a:noFill/>
              </a:defRPr>
            </a:lvl1pPr>
          </a:lstStyle>
          <a:p>
            <a:fld id="{F9591D4C-BB8F-AE46-BE73-C616F30BBC5B}" type="slidenum">
              <a:rPr lang="en-GB" smtClean="0"/>
              <a:pPr/>
              <a:t>‹#›</a:t>
            </a:fld>
            <a:endParaRPr lang="en-GB"/>
          </a:p>
        </p:txBody>
      </p:sp>
      <p:sp>
        <p:nvSpPr>
          <p:cNvPr id="7" name="Footer Placeholder 1">
            <a:extLst>
              <a:ext uri="{FF2B5EF4-FFF2-40B4-BE49-F238E27FC236}">
                <a16:creationId xmlns:a16="http://schemas.microsoft.com/office/drawing/2014/main" id="{C163BD67-9E9D-4287-A5F0-6E9803D4827F}"/>
              </a:ext>
            </a:extLst>
          </p:cNvPr>
          <p:cNvSpPr>
            <a:spLocks noGrp="1"/>
          </p:cNvSpPr>
          <p:nvPr>
            <p:ph type="ftr" sz="quarter" idx="3"/>
          </p:nvPr>
        </p:nvSpPr>
        <p:spPr>
          <a:xfrm>
            <a:off x="0" y="6876000"/>
            <a:ext cx="0" cy="0"/>
          </a:xfrm>
          <a:prstGeom prst="rect">
            <a:avLst/>
          </a:prstGeom>
        </p:spPr>
        <p:txBody>
          <a:bodyPr vert="horz" lIns="91440" tIns="45720" rIns="91440" bIns="45720" rtlCol="0" anchor="ctr"/>
          <a:lstStyle>
            <a:lvl1pPr algn="l">
              <a:defRPr sz="100">
                <a:noFill/>
              </a:defRPr>
            </a:lvl1pPr>
          </a:lstStyle>
          <a:p>
            <a:endParaRPr lang="en-GB"/>
          </a:p>
        </p:txBody>
      </p:sp>
      <p:sp>
        <p:nvSpPr>
          <p:cNvPr id="3" name="text" descr="{&quot;templafy&quot;:{&quot;binding&quot;:&quot;Form.PresentationTitle&quot;,&quot;type&quot;:&quot;text&quot;}}" title="Form.PresentationTitle">
            <a:extLst>
              <a:ext uri="{FF2B5EF4-FFF2-40B4-BE49-F238E27FC236}">
                <a16:creationId xmlns:a16="http://schemas.microsoft.com/office/drawing/2014/main" id="{25BAC778-1F27-49F0-86CF-61903ABA3853}"/>
              </a:ext>
            </a:extLst>
          </p:cNvPr>
          <p:cNvSpPr/>
          <p:nvPr userDrawn="1"/>
        </p:nvSpPr>
        <p:spPr>
          <a:xfrm>
            <a:off x="515939" y="1733550"/>
            <a:ext cx="5832475" cy="10567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en-GB" sz="3600">
              <a:latin typeface="Cambria" panose="02040503050406030204" pitchFamily="18" charset="0"/>
              <a:ea typeface="Cambria" panose="02040503050406030204" pitchFamily="18" charset="0"/>
            </a:endParaRPr>
          </a:p>
        </p:txBody>
      </p:sp>
      <p:sp>
        <p:nvSpPr>
          <p:cNvPr id="4" name="text" descr="{&quot;templafy&quot;:{&quot;binding&quot;:&quot;Form.PresentationSubtitle&quot;,&quot;type&quot;:&quot;text&quot;}}" title="Form.PresentationSubtitle">
            <a:extLst>
              <a:ext uri="{FF2B5EF4-FFF2-40B4-BE49-F238E27FC236}">
                <a16:creationId xmlns:a16="http://schemas.microsoft.com/office/drawing/2014/main" id="{6C314451-4D9D-437D-894F-B020EE8C1569}"/>
              </a:ext>
            </a:extLst>
          </p:cNvPr>
          <p:cNvSpPr/>
          <p:nvPr userDrawn="1"/>
        </p:nvSpPr>
        <p:spPr>
          <a:xfrm>
            <a:off x="515939" y="2903865"/>
            <a:ext cx="5832475" cy="525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en-GB" sz="2000"/>
          </a:p>
        </p:txBody>
      </p:sp>
      <p:sp>
        <p:nvSpPr>
          <p:cNvPr id="5" name="date" descr="{&quot;templafy&quot;:{&quot;binding&quot;:&quot;Form.Date&quot;,&quot;format&quot;:&quot;{{DateFormats.GeneralDate}}&quot;,&quot;type&quot;:&quot;date&quot;}}" title="Form.Date">
            <a:extLst>
              <a:ext uri="{FF2B5EF4-FFF2-40B4-BE49-F238E27FC236}">
                <a16:creationId xmlns:a16="http://schemas.microsoft.com/office/drawing/2014/main" id="{A22C7EE8-B5BA-490A-8BBE-A24B4D2B1788}"/>
              </a:ext>
            </a:extLst>
          </p:cNvPr>
          <p:cNvSpPr/>
          <p:nvPr userDrawn="1"/>
        </p:nvSpPr>
        <p:spPr>
          <a:xfrm>
            <a:off x="9914457" y="6222222"/>
            <a:ext cx="1727200" cy="2605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endParaRPr lang="en-GB" sz="11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Layout Gra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0" y="1432200"/>
            <a:ext cx="12192000" cy="51496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p:txBody>
          <a:bodyPr/>
          <a:lstStyle/>
          <a:p>
            <a:r>
              <a:rPr lang="en-GB"/>
              <a:t>Click to edit title</a:t>
            </a: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GB"/>
              <a:t>Optional Subtitle</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GB"/>
              <a:t>Date</a:t>
            </a: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GB" smtClean="0"/>
              <a:pPr/>
              <a:t>‹#›</a:t>
            </a:fld>
            <a:endParaRPr lang="en-GB"/>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GB" sz="1000" b="0">
                <a:solidFill>
                  <a:schemeClr val="bg1"/>
                </a:solidFill>
              </a:rPr>
              <a:t>www.dlapiper.com</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ayout D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0" y="0"/>
            <a:ext cx="12192000"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p:txBody>
          <a:bodyPr/>
          <a:lstStyle>
            <a:lvl1pPr>
              <a:defRPr>
                <a:solidFill>
                  <a:schemeClr val="bg1"/>
                </a:solidFill>
              </a:defRPr>
            </a:lvl1pPr>
          </a:lstStyle>
          <a:p>
            <a:r>
              <a:rPr lang="en-GB"/>
              <a:t>Click to edit title</a:t>
            </a: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GB"/>
              <a:t>Optional Subtitle</a:t>
            </a:r>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1116012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Optional Subhead</a:t>
            </a:r>
          </a:p>
        </p:txBody>
      </p:sp>
      <p:sp>
        <p:nvSpPr>
          <p:cNvPr id="13" name="Content Placeholder 8"/>
          <p:cNvSpPr>
            <a:spLocks noGrp="1"/>
          </p:cNvSpPr>
          <p:nvPr>
            <p:ph sz="quarter" idx="18"/>
          </p:nvPr>
        </p:nvSpPr>
        <p:spPr>
          <a:xfrm>
            <a:off x="515938" y="1882171"/>
            <a:ext cx="11160125" cy="4426554"/>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GB"/>
              <a:t>Date</a:t>
            </a: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GB" smtClean="0"/>
              <a:pPr/>
              <a:t>‹#›</a:t>
            </a:fld>
            <a:endParaRPr lang="en-GB"/>
          </a:p>
        </p:txBody>
      </p:sp>
      <p:sp>
        <p:nvSpPr>
          <p:cNvPr id="4" name="Footer Placeholder 3"/>
          <p:cNvSpPr>
            <a:spLocks noGrp="1"/>
          </p:cNvSpPr>
          <p:nvPr>
            <p:ph type="ftr" sz="quarter" idx="17"/>
          </p:nvPr>
        </p:nvSpPr>
        <p:spPr/>
        <p:txBody>
          <a:bodyPr/>
          <a:lstStyle>
            <a:lvl1pPr>
              <a:defRPr>
                <a:solidFill>
                  <a:schemeClr val="tx1"/>
                </a:solidFill>
              </a:defRPr>
            </a:lvl1pPr>
          </a:lstStyle>
          <a:p>
            <a:endParaRPr lang="en-GB"/>
          </a:p>
        </p:txBody>
      </p:sp>
      <p:sp>
        <p:nvSpPr>
          <p:cNvPr id="10" name="TextBox 9">
            <a:extLst>
              <a:ext uri="{FF2B5EF4-FFF2-40B4-BE49-F238E27FC236}">
                <a16:creationId xmlns:a16="http://schemas.microsoft.com/office/drawing/2014/main" id="{6CBF0F17-D7C8-7243-BD94-CF6519775FE5}"/>
              </a:ext>
            </a:extLst>
          </p:cNvPr>
          <p:cNvSpPr txBox="1"/>
          <p:nvPr userDrawn="1"/>
        </p:nvSpPr>
        <p:spPr>
          <a:xfrm>
            <a:off x="515938" y="6596798"/>
            <a:ext cx="1727199" cy="246221"/>
          </a:xfrm>
          <a:prstGeom prst="rect">
            <a:avLst/>
          </a:prstGeom>
          <a:noFill/>
        </p:spPr>
        <p:txBody>
          <a:bodyPr wrap="square" lIns="0" rtlCol="0">
            <a:spAutoFit/>
          </a:bodyPr>
          <a:lstStyle/>
          <a:p>
            <a:r>
              <a:rPr lang="en-GB" sz="1000" b="0">
                <a:solidFill>
                  <a:schemeClr val="tx1"/>
                </a:solidFill>
              </a:rPr>
              <a:t>www.dlapiper.com</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Layout Dark w/Side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0" y="0"/>
            <a:ext cx="12192000"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B5C996B-0918-804B-BD4C-32A658B584F3}"/>
              </a:ext>
            </a:extLst>
          </p:cNvPr>
          <p:cNvSpPr/>
          <p:nvPr userDrawn="1"/>
        </p:nvSpPr>
        <p:spPr>
          <a:xfrm>
            <a:off x="8525690" y="0"/>
            <a:ext cx="3666309" cy="65818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cxnSp>
        <p:nvCxnSpPr>
          <p:cNvPr id="16" name="Straight Connector 15"/>
          <p:cNvCxnSpPr/>
          <p:nvPr userDrawn="1"/>
        </p:nvCxnSpPr>
        <p:spPr>
          <a:xfrm>
            <a:off x="0" y="6582427"/>
            <a:ext cx="12192000" cy="0"/>
          </a:xfrm>
          <a:prstGeom prst="line">
            <a:avLst/>
          </a:prstGeom>
          <a:ln w="190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515939" y="368300"/>
            <a:ext cx="7383054" cy="577153"/>
          </a:xfrm>
        </p:spPr>
        <p:txBody>
          <a:bodyPr/>
          <a:lstStyle>
            <a:lvl1pPr>
              <a:defRPr>
                <a:solidFill>
                  <a:schemeClr val="bg1"/>
                </a:solidFill>
              </a:defRPr>
            </a:lvl1pPr>
          </a:lstStyle>
          <a:p>
            <a:r>
              <a:rPr lang="en-GB"/>
              <a:t>Click to edit title</a:t>
            </a: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9" y="899161"/>
            <a:ext cx="7380288"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GB"/>
              <a:t>Optional Subtitle</a:t>
            </a:r>
          </a:p>
        </p:txBody>
      </p:sp>
      <p:sp>
        <p:nvSpPr>
          <p:cNvPr id="13" name="Content Placeholder 8"/>
          <p:cNvSpPr>
            <a:spLocks noGrp="1"/>
          </p:cNvSpPr>
          <p:nvPr>
            <p:ph sz="quarter" idx="18"/>
          </p:nvPr>
        </p:nvSpPr>
        <p:spPr>
          <a:xfrm>
            <a:off x="515939" y="1432200"/>
            <a:ext cx="7380286" cy="4876525"/>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GB"/>
              <a:t>Date</a:t>
            </a: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GB" smtClean="0"/>
              <a:pPr/>
              <a:t>‹#›</a:t>
            </a:fld>
            <a:endParaRPr lang="en-GB"/>
          </a:p>
        </p:txBody>
      </p:sp>
      <p:sp>
        <p:nvSpPr>
          <p:cNvPr id="4" name="Footer Placeholder 3"/>
          <p:cNvSpPr>
            <a:spLocks noGrp="1"/>
          </p:cNvSpPr>
          <p:nvPr>
            <p:ph type="ftr" sz="quarter" idx="17"/>
          </p:nvPr>
        </p:nvSpPr>
        <p:spPr/>
        <p:txBody>
          <a:bodyPr/>
          <a:lstStyle>
            <a:lvl1pPr>
              <a:defRPr>
                <a:solidFill>
                  <a:schemeClr val="tx1"/>
                </a:solidFill>
              </a:defRPr>
            </a:lvl1pPr>
          </a:lstStyle>
          <a:p>
            <a:endParaRPr lang="en-GB"/>
          </a:p>
        </p:txBody>
      </p:sp>
      <p:sp>
        <p:nvSpPr>
          <p:cNvPr id="10" name="TextBox 9">
            <a:extLst>
              <a:ext uri="{FF2B5EF4-FFF2-40B4-BE49-F238E27FC236}">
                <a16:creationId xmlns:a16="http://schemas.microsoft.com/office/drawing/2014/main" id="{6CBF0F17-D7C8-7243-BD94-CF6519775FE5}"/>
              </a:ext>
            </a:extLst>
          </p:cNvPr>
          <p:cNvSpPr txBox="1"/>
          <p:nvPr userDrawn="1"/>
        </p:nvSpPr>
        <p:spPr>
          <a:xfrm>
            <a:off x="515938" y="6596798"/>
            <a:ext cx="1727199" cy="246221"/>
          </a:xfrm>
          <a:prstGeom prst="rect">
            <a:avLst/>
          </a:prstGeom>
          <a:noFill/>
        </p:spPr>
        <p:txBody>
          <a:bodyPr wrap="square" lIns="0" rtlCol="0">
            <a:spAutoFit/>
          </a:bodyPr>
          <a:lstStyle/>
          <a:p>
            <a:r>
              <a:rPr lang="en-GB" sz="1000" b="0">
                <a:solidFill>
                  <a:schemeClr val="tx1"/>
                </a:solidFill>
              </a:rPr>
              <a:t>www.dlapiper.com</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Layout D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0" y="0"/>
            <a:ext cx="12192000"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p:txBody>
          <a:bodyPr/>
          <a:lstStyle>
            <a:lvl1pPr>
              <a:defRPr>
                <a:solidFill>
                  <a:schemeClr val="bg1"/>
                </a:solidFill>
              </a:defRPr>
            </a:lvl1pPr>
          </a:lstStyle>
          <a:p>
            <a:r>
              <a:rPr lang="en-GB"/>
              <a:t>Click to edit title</a:t>
            </a: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GB"/>
              <a:t>Optional Subtitle</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GB"/>
              <a:t>Date</a:t>
            </a: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GB" smtClean="0"/>
              <a:pPr/>
              <a:t>‹#›</a:t>
            </a:fld>
            <a:endParaRPr lang="en-GB"/>
          </a:p>
        </p:txBody>
      </p:sp>
      <p:sp>
        <p:nvSpPr>
          <p:cNvPr id="4" name="Footer Placeholder 3"/>
          <p:cNvSpPr>
            <a:spLocks noGrp="1"/>
          </p:cNvSpPr>
          <p:nvPr>
            <p:ph type="ftr" sz="quarter" idx="17"/>
          </p:nvPr>
        </p:nvSpPr>
        <p:spPr/>
        <p:txBody>
          <a:bodyPr/>
          <a:lstStyle>
            <a:lvl1pPr>
              <a:defRPr>
                <a:solidFill>
                  <a:schemeClr val="tx1"/>
                </a:solidFill>
              </a:defRPr>
            </a:lvl1pPr>
          </a:lstStyle>
          <a:p>
            <a:endParaRPr lang="en-GB"/>
          </a:p>
        </p:txBody>
      </p:sp>
      <p:sp>
        <p:nvSpPr>
          <p:cNvPr id="8" name="TextBox 7">
            <a:extLst>
              <a:ext uri="{FF2B5EF4-FFF2-40B4-BE49-F238E27FC236}">
                <a16:creationId xmlns:a16="http://schemas.microsoft.com/office/drawing/2014/main" id="{6CBF0F17-D7C8-7243-BD94-CF6519775FE5}"/>
              </a:ext>
            </a:extLst>
          </p:cNvPr>
          <p:cNvSpPr txBox="1"/>
          <p:nvPr userDrawn="1"/>
        </p:nvSpPr>
        <p:spPr>
          <a:xfrm>
            <a:off x="515938" y="6596798"/>
            <a:ext cx="1727199" cy="246221"/>
          </a:xfrm>
          <a:prstGeom prst="rect">
            <a:avLst/>
          </a:prstGeom>
          <a:noFill/>
        </p:spPr>
        <p:txBody>
          <a:bodyPr wrap="square" lIns="0" rtlCol="0">
            <a:spAutoFit/>
          </a:bodyPr>
          <a:lstStyle/>
          <a:p>
            <a:r>
              <a:rPr lang="en-GB" sz="1000" b="0">
                <a:solidFill>
                  <a:schemeClr val="tx1"/>
                </a:solidFill>
              </a:rPr>
              <a:t>www.dlapiper.com</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r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B5C996B-0918-804B-BD4C-32A658B584F3}"/>
              </a:ext>
            </a:extLst>
          </p:cNvPr>
          <p:cNvSpPr/>
          <p:nvPr userDrawn="1"/>
        </p:nvSpPr>
        <p:spPr>
          <a:xfrm>
            <a:off x="0" y="6581819"/>
            <a:ext cx="12192000" cy="276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B78FE51E-6A48-4848-9860-F25854EC97B4}"/>
              </a:ext>
            </a:extLst>
          </p:cNvPr>
          <p:cNvSpPr/>
          <p:nvPr userDrawn="1"/>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515939" y="368300"/>
            <a:ext cx="5500804" cy="577153"/>
          </a:xfrm>
        </p:spPr>
        <p:txBody>
          <a:bodyPr/>
          <a:lstStyle>
            <a:lvl1pPr>
              <a:defRPr>
                <a:solidFill>
                  <a:schemeClr val="bg1"/>
                </a:solidFill>
              </a:defRPr>
            </a:lvl1pPr>
          </a:lstStyle>
          <a:p>
            <a:r>
              <a:rPr lang="en-GB"/>
              <a:t>Click to edit title</a:t>
            </a: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5496659"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GB"/>
              <a:t>Optional Subtitle</a:t>
            </a:r>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5496659"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Optional Subhead</a:t>
            </a:r>
          </a:p>
        </p:txBody>
      </p:sp>
      <p:sp>
        <p:nvSpPr>
          <p:cNvPr id="13" name="Content Placeholder 8"/>
          <p:cNvSpPr>
            <a:spLocks noGrp="1"/>
          </p:cNvSpPr>
          <p:nvPr>
            <p:ph sz="quarter" idx="18"/>
          </p:nvPr>
        </p:nvSpPr>
        <p:spPr>
          <a:xfrm>
            <a:off x="515939" y="1882171"/>
            <a:ext cx="5500686" cy="4426554"/>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GB"/>
              <a:t>Date</a:t>
            </a: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GB" smtClean="0"/>
              <a:pPr/>
              <a:t>‹#›</a:t>
            </a:fld>
            <a:endParaRPr lang="en-GB"/>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GB" sz="1000" b="0">
                <a:solidFill>
                  <a:schemeClr val="tx1"/>
                </a:solidFill>
              </a:rPr>
              <a:t>www.dlapiper.com</a:t>
            </a:r>
          </a:p>
        </p:txBody>
      </p:sp>
      <p:sp>
        <p:nvSpPr>
          <p:cNvPr id="4" name="Footer Placeholder 3"/>
          <p:cNvSpPr>
            <a:spLocks noGrp="1"/>
          </p:cNvSpPr>
          <p:nvPr>
            <p:ph type="ftr" sz="quarter" idx="17"/>
          </p:nvPr>
        </p:nvSpPr>
        <p:spPr/>
        <p:txBody>
          <a:bodyPr/>
          <a:lstStyle>
            <a:lvl1pPr>
              <a:defRPr>
                <a:solidFill>
                  <a:schemeClr val="tx1"/>
                </a:solidFill>
              </a:defRPr>
            </a:lvl1pPr>
          </a:lstStyle>
          <a:p>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w/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B5C996B-0918-804B-BD4C-32A658B584F3}"/>
              </a:ext>
            </a:extLst>
          </p:cNvPr>
          <p:cNvSpPr/>
          <p:nvPr userDrawn="1"/>
        </p:nvSpPr>
        <p:spPr>
          <a:xfrm>
            <a:off x="0" y="6581819"/>
            <a:ext cx="12191999" cy="276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C94F97E5-7B26-6041-BF85-BD601BCEF688}"/>
              </a:ext>
            </a:extLst>
          </p:cNvPr>
          <p:cNvSpPr/>
          <p:nvPr userDrawn="1"/>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2">
            <a:extLst>
              <a:ext uri="{FF2B5EF4-FFF2-40B4-BE49-F238E27FC236}">
                <a16:creationId xmlns:a16="http://schemas.microsoft.com/office/drawing/2014/main" id="{B12EB4D1-1B47-C945-BFB8-A1269CA392F7}"/>
              </a:ext>
            </a:extLst>
          </p:cNvPr>
          <p:cNvSpPr>
            <a:spLocks noGrp="1"/>
          </p:cNvSpPr>
          <p:nvPr>
            <p:ph type="title" hasCustomPrompt="1"/>
          </p:nvPr>
        </p:nvSpPr>
        <p:spPr>
          <a:xfrm>
            <a:off x="515938" y="1431382"/>
            <a:ext cx="10969625" cy="412750"/>
          </a:xfrm>
          <a:prstGeom prst="rect">
            <a:avLst/>
          </a:prstGeom>
        </p:spPr>
        <p:txBody>
          <a:bodyPr/>
          <a:lstStyle>
            <a:lvl1pPr>
              <a:defRPr sz="3600">
                <a:solidFill>
                  <a:schemeClr val="accent5"/>
                </a:solidFill>
                <a:latin typeface="Cambria" panose="02040503050406030204" pitchFamily="18" charset="0"/>
              </a:defRPr>
            </a:lvl1pPr>
          </a:lstStyle>
          <a:p>
            <a:r>
              <a:rPr lang="en-GB" altLang="x-none"/>
              <a:t>Divider Slide</a:t>
            </a:r>
          </a:p>
        </p:txBody>
      </p:sp>
      <p:sp>
        <p:nvSpPr>
          <p:cNvPr id="8" name="Text Placeholder 1">
            <a:extLst>
              <a:ext uri="{FF2B5EF4-FFF2-40B4-BE49-F238E27FC236}">
                <a16:creationId xmlns:a16="http://schemas.microsoft.com/office/drawing/2014/main" id="{FC917BFA-C928-954E-8176-7D0958DCA0D5}"/>
              </a:ext>
            </a:extLst>
          </p:cNvPr>
          <p:cNvSpPr>
            <a:spLocks noGrp="1"/>
          </p:cNvSpPr>
          <p:nvPr>
            <p:ph type="body" sz="quarter" idx="13" hasCustomPrompt="1"/>
          </p:nvPr>
        </p:nvSpPr>
        <p:spPr>
          <a:xfrm>
            <a:off x="515938" y="1962243"/>
            <a:ext cx="1096962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GB"/>
              <a:t>Optional Subtitle</a:t>
            </a:r>
          </a:p>
        </p:txBody>
      </p:sp>
      <p:sp>
        <p:nvSpPr>
          <p:cNvPr id="7" name="TextBox 6">
            <a:extLst>
              <a:ext uri="{FF2B5EF4-FFF2-40B4-BE49-F238E27FC236}">
                <a16:creationId xmlns:a16="http://schemas.microsoft.com/office/drawing/2014/main" id="{FD14F7DB-AE00-4DF4-8C80-EDAC1F09033A}"/>
              </a:ext>
            </a:extLst>
          </p:cNvPr>
          <p:cNvSpPr txBox="1"/>
          <p:nvPr userDrawn="1"/>
        </p:nvSpPr>
        <p:spPr>
          <a:xfrm>
            <a:off x="515938" y="6596798"/>
            <a:ext cx="1727199" cy="246221"/>
          </a:xfrm>
          <a:prstGeom prst="rect">
            <a:avLst/>
          </a:prstGeom>
          <a:noFill/>
        </p:spPr>
        <p:txBody>
          <a:bodyPr wrap="square" lIns="0" rtlCol="0">
            <a:spAutoFit/>
          </a:bodyPr>
          <a:lstStyle/>
          <a:p>
            <a:r>
              <a:rPr lang="en-GB" sz="1000" b="0">
                <a:solidFill>
                  <a:schemeClr val="tx1"/>
                </a:solidFill>
              </a:rPr>
              <a:t>www.dlapiper.com</a:t>
            </a:r>
          </a:p>
        </p:txBody>
      </p:sp>
      <p:sp>
        <p:nvSpPr>
          <p:cNvPr id="9" name="Footer Placeholder 1"/>
          <p:cNvSpPr>
            <a:spLocks noGrp="1"/>
          </p:cNvSpPr>
          <p:nvPr>
            <p:ph type="ftr" sz="quarter" idx="3"/>
          </p:nvPr>
        </p:nvSpPr>
        <p:spPr>
          <a:xfrm>
            <a:off x="2387600" y="6596798"/>
            <a:ext cx="7416800" cy="256092"/>
          </a:xfrm>
          <a:prstGeom prst="rect">
            <a:avLst/>
          </a:prstGeom>
        </p:spPr>
        <p:txBody>
          <a:bodyPr vert="horz" lIns="91440" tIns="45720" rIns="91440" bIns="45720" rtlCol="0" anchor="ctr"/>
          <a:lstStyle>
            <a:lvl1pPr algn="l">
              <a:defRPr sz="1000">
                <a:solidFill>
                  <a:schemeClr val="tx1"/>
                </a:solidFill>
              </a:defRPr>
            </a:lvl1pPr>
          </a:lstStyle>
          <a:p>
            <a:endParaRPr lang="en-GB"/>
          </a:p>
        </p:txBody>
      </p:sp>
      <p:sp>
        <p:nvSpPr>
          <p:cNvPr id="11"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48864" y="6596797"/>
            <a:ext cx="1727200" cy="260593"/>
          </a:xfrm>
          <a:prstGeom prst="rect">
            <a:avLst/>
          </a:prstGeom>
        </p:spPr>
        <p:txBody>
          <a:bodyPr vert="horz" lIns="0" tIns="0" rIns="0" bIns="0" rtlCol="0" anchor="ctr"/>
          <a:lstStyle>
            <a:lvl1pPr algn="ctr">
              <a:defRPr sz="1000" b="0">
                <a:solidFill>
                  <a:schemeClr val="tx1"/>
                </a:solidFill>
              </a:defRPr>
            </a:lvl1pPr>
          </a:lstStyle>
          <a:p>
            <a:r>
              <a:rPr lang="en-GB"/>
              <a:t>Date</a:t>
            </a:r>
          </a:p>
        </p:txBody>
      </p:sp>
      <p:sp>
        <p:nvSpPr>
          <p:cNvPr id="12" name="Slide Number Placeholder 5">
            <a:extLst>
              <a:ext uri="{FF2B5EF4-FFF2-40B4-BE49-F238E27FC236}">
                <a16:creationId xmlns:a16="http://schemas.microsoft.com/office/drawing/2014/main" id="{ED4D4C61-8619-194B-8CBC-6D26A1A8D157}"/>
              </a:ext>
            </a:extLst>
          </p:cNvPr>
          <p:cNvSpPr>
            <a:spLocks noGrp="1"/>
          </p:cNvSpPr>
          <p:nvPr>
            <p:ph type="sldNum" sz="quarter" idx="4"/>
          </p:nvPr>
        </p:nvSpPr>
        <p:spPr>
          <a:xfrm>
            <a:off x="11676064" y="6596797"/>
            <a:ext cx="515935" cy="261203"/>
          </a:xfrm>
          <a:prstGeom prst="rect">
            <a:avLst/>
          </a:prstGeom>
        </p:spPr>
        <p:txBody>
          <a:bodyPr vert="horz" lIns="0" tIns="0" rIns="0" bIns="0" rtlCol="0" anchor="ctr"/>
          <a:lstStyle>
            <a:lvl1pPr algn="ctr">
              <a:defRPr sz="1000" b="0">
                <a:solidFill>
                  <a:schemeClr val="tx1"/>
                </a:solidFill>
              </a:defRPr>
            </a:lvl1pPr>
          </a:lstStyle>
          <a:p>
            <a:fld id="{F9591D4C-BB8F-AE46-BE73-C616F30BBC5B}" type="slidenum">
              <a:rPr lang="en-GB" smtClean="0"/>
              <a:pPr/>
              <a:t>‹#›</a:t>
            </a:fld>
            <a:endParaRPr lang="en-GB"/>
          </a:p>
        </p:txBody>
      </p:sp>
    </p:spTree>
    <p:extLst>
      <p:ext uri="{BB962C8B-B14F-4D97-AF65-F5344CB8AC3E}">
        <p14:creationId xmlns:p14="http://schemas.microsoft.com/office/powerpoint/2010/main" val="3147558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 Blank">
    <p:bg>
      <p:bgPr>
        <a:solidFill>
          <a:schemeClr val="tx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B5C996B-0918-804B-BD4C-32A658B584F3}"/>
              </a:ext>
            </a:extLst>
          </p:cNvPr>
          <p:cNvSpPr/>
          <p:nvPr userDrawn="1"/>
        </p:nvSpPr>
        <p:spPr>
          <a:xfrm>
            <a:off x="0" y="6581819"/>
            <a:ext cx="12191999" cy="276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2A999862-C875-6E4E-903D-73992F31A975}"/>
              </a:ext>
            </a:extLst>
          </p:cNvPr>
          <p:cNvSpPr/>
          <p:nvPr userDrawn="1"/>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2">
            <a:extLst>
              <a:ext uri="{FF2B5EF4-FFF2-40B4-BE49-F238E27FC236}">
                <a16:creationId xmlns:a16="http://schemas.microsoft.com/office/drawing/2014/main" id="{B12EB4D1-1B47-C945-BFB8-A1269CA392F7}"/>
              </a:ext>
            </a:extLst>
          </p:cNvPr>
          <p:cNvSpPr>
            <a:spLocks noGrp="1"/>
          </p:cNvSpPr>
          <p:nvPr>
            <p:ph type="title" hasCustomPrompt="1"/>
          </p:nvPr>
        </p:nvSpPr>
        <p:spPr>
          <a:xfrm>
            <a:off x="515938" y="1431382"/>
            <a:ext cx="10969625" cy="412750"/>
          </a:xfrm>
          <a:prstGeom prst="rect">
            <a:avLst/>
          </a:prstGeom>
        </p:spPr>
        <p:txBody>
          <a:bodyPr/>
          <a:lstStyle>
            <a:lvl1pPr>
              <a:defRPr sz="3600">
                <a:solidFill>
                  <a:schemeClr val="accent5"/>
                </a:solidFill>
                <a:latin typeface="Cambria" panose="02040503050406030204" pitchFamily="18" charset="0"/>
              </a:defRPr>
            </a:lvl1pPr>
          </a:lstStyle>
          <a:p>
            <a:r>
              <a:rPr lang="en-GB" altLang="x-none"/>
              <a:t>Divider Slide</a:t>
            </a:r>
          </a:p>
        </p:txBody>
      </p:sp>
      <p:sp>
        <p:nvSpPr>
          <p:cNvPr id="8" name="Text Placeholder 1">
            <a:extLst>
              <a:ext uri="{FF2B5EF4-FFF2-40B4-BE49-F238E27FC236}">
                <a16:creationId xmlns:a16="http://schemas.microsoft.com/office/drawing/2014/main" id="{FC917BFA-C928-954E-8176-7D0958DCA0D5}"/>
              </a:ext>
            </a:extLst>
          </p:cNvPr>
          <p:cNvSpPr>
            <a:spLocks noGrp="1"/>
          </p:cNvSpPr>
          <p:nvPr>
            <p:ph type="body" sz="quarter" idx="13" hasCustomPrompt="1"/>
          </p:nvPr>
        </p:nvSpPr>
        <p:spPr>
          <a:xfrm>
            <a:off x="515938" y="1962243"/>
            <a:ext cx="1096962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GB"/>
              <a:t>Optional Subtitle</a:t>
            </a:r>
          </a:p>
        </p:txBody>
      </p:sp>
      <p:sp>
        <p:nvSpPr>
          <p:cNvPr id="7" name="TextBox 6">
            <a:extLst>
              <a:ext uri="{FF2B5EF4-FFF2-40B4-BE49-F238E27FC236}">
                <a16:creationId xmlns:a16="http://schemas.microsoft.com/office/drawing/2014/main" id="{FD14F7DB-AE00-4DF4-8C80-EDAC1F09033A}"/>
              </a:ext>
            </a:extLst>
          </p:cNvPr>
          <p:cNvSpPr txBox="1"/>
          <p:nvPr userDrawn="1"/>
        </p:nvSpPr>
        <p:spPr>
          <a:xfrm>
            <a:off x="515938" y="6596798"/>
            <a:ext cx="1727199" cy="246221"/>
          </a:xfrm>
          <a:prstGeom prst="rect">
            <a:avLst/>
          </a:prstGeom>
          <a:noFill/>
        </p:spPr>
        <p:txBody>
          <a:bodyPr wrap="square" lIns="0" rtlCol="0">
            <a:spAutoFit/>
          </a:bodyPr>
          <a:lstStyle/>
          <a:p>
            <a:r>
              <a:rPr lang="en-GB" sz="1000" b="0">
                <a:solidFill>
                  <a:schemeClr val="tx1"/>
                </a:solidFill>
              </a:rPr>
              <a:t>www.dlapiper.com</a:t>
            </a:r>
          </a:p>
        </p:txBody>
      </p:sp>
      <p:sp>
        <p:nvSpPr>
          <p:cNvPr id="9" name="Footer Placeholder 1"/>
          <p:cNvSpPr>
            <a:spLocks noGrp="1"/>
          </p:cNvSpPr>
          <p:nvPr>
            <p:ph type="ftr" sz="quarter" idx="3"/>
          </p:nvPr>
        </p:nvSpPr>
        <p:spPr>
          <a:xfrm>
            <a:off x="2387600" y="6596798"/>
            <a:ext cx="7416800" cy="256092"/>
          </a:xfrm>
          <a:prstGeom prst="rect">
            <a:avLst/>
          </a:prstGeom>
        </p:spPr>
        <p:txBody>
          <a:bodyPr vert="horz" lIns="91440" tIns="45720" rIns="91440" bIns="45720" rtlCol="0" anchor="ctr"/>
          <a:lstStyle>
            <a:lvl1pPr algn="l">
              <a:defRPr sz="1000">
                <a:solidFill>
                  <a:schemeClr val="tx1"/>
                </a:solidFill>
              </a:defRPr>
            </a:lvl1pPr>
          </a:lstStyle>
          <a:p>
            <a:endParaRPr lang="en-GB"/>
          </a:p>
        </p:txBody>
      </p:sp>
      <p:sp>
        <p:nvSpPr>
          <p:cNvPr id="11"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48864" y="6596797"/>
            <a:ext cx="1727200" cy="260593"/>
          </a:xfrm>
          <a:prstGeom prst="rect">
            <a:avLst/>
          </a:prstGeom>
        </p:spPr>
        <p:txBody>
          <a:bodyPr vert="horz" lIns="0" tIns="0" rIns="0" bIns="0" rtlCol="0" anchor="ctr"/>
          <a:lstStyle>
            <a:lvl1pPr algn="ctr">
              <a:defRPr sz="1000" b="0">
                <a:solidFill>
                  <a:schemeClr val="tx1"/>
                </a:solidFill>
              </a:defRPr>
            </a:lvl1pPr>
          </a:lstStyle>
          <a:p>
            <a:r>
              <a:rPr lang="en-GB"/>
              <a:t>Date</a:t>
            </a:r>
          </a:p>
        </p:txBody>
      </p:sp>
      <p:sp>
        <p:nvSpPr>
          <p:cNvPr id="12" name="Slide Number Placeholder 5">
            <a:extLst>
              <a:ext uri="{FF2B5EF4-FFF2-40B4-BE49-F238E27FC236}">
                <a16:creationId xmlns:a16="http://schemas.microsoft.com/office/drawing/2014/main" id="{ED4D4C61-8619-194B-8CBC-6D26A1A8D157}"/>
              </a:ext>
            </a:extLst>
          </p:cNvPr>
          <p:cNvSpPr>
            <a:spLocks noGrp="1"/>
          </p:cNvSpPr>
          <p:nvPr>
            <p:ph type="sldNum" sz="quarter" idx="4"/>
          </p:nvPr>
        </p:nvSpPr>
        <p:spPr>
          <a:xfrm>
            <a:off x="11676064" y="6596797"/>
            <a:ext cx="515935" cy="261203"/>
          </a:xfrm>
          <a:prstGeom prst="rect">
            <a:avLst/>
          </a:prstGeom>
        </p:spPr>
        <p:txBody>
          <a:bodyPr vert="horz" lIns="0" tIns="0" rIns="0" bIns="0" rtlCol="0" anchor="ctr"/>
          <a:lstStyle>
            <a:lvl1pPr algn="ctr">
              <a:defRPr sz="1000" b="0">
                <a:solidFill>
                  <a:schemeClr val="tx1"/>
                </a:solidFill>
              </a:defRPr>
            </a:lvl1pPr>
          </a:lstStyle>
          <a:p>
            <a:fld id="{F9591D4C-BB8F-AE46-BE73-C616F30BBC5B}" type="slidenum">
              <a:rPr lang="en-GB" smtClean="0"/>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w/Image">
    <p:bg>
      <p:bgPr>
        <a:solidFill>
          <a:schemeClr val="tx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B5C996B-0918-804B-BD4C-32A658B584F3}"/>
              </a:ext>
            </a:extLst>
          </p:cNvPr>
          <p:cNvSpPr/>
          <p:nvPr userDrawn="1"/>
        </p:nvSpPr>
        <p:spPr>
          <a:xfrm>
            <a:off x="-1" y="6581819"/>
            <a:ext cx="12191999" cy="276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5A614D23-A84A-8745-9FF1-46CC0873C2CA}"/>
              </a:ext>
            </a:extLst>
          </p:cNvPr>
          <p:cNvSpPr/>
          <p:nvPr userDrawn="1"/>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3">
            <a:extLst>
              <a:ext uri="{FF2B5EF4-FFF2-40B4-BE49-F238E27FC236}">
                <a16:creationId xmlns:a16="http://schemas.microsoft.com/office/drawing/2014/main" id="{8FE3E370-8AA3-324B-B9CA-F20864AA9415}"/>
              </a:ext>
            </a:extLst>
          </p:cNvPr>
          <p:cNvSpPr>
            <a:spLocks noGrp="1"/>
          </p:cNvSpPr>
          <p:nvPr>
            <p:ph type="pic" sz="quarter" idx="18"/>
          </p:nvPr>
        </p:nvSpPr>
        <p:spPr>
          <a:xfrm>
            <a:off x="0" y="3435657"/>
            <a:ext cx="12191999" cy="3146159"/>
          </a:xfrm>
          <a:prstGeom prst="rect">
            <a:avLst/>
          </a:prstGeom>
          <a:solidFill>
            <a:schemeClr val="bg2"/>
          </a:solidFill>
        </p:spPr>
        <p:txBody>
          <a:bodyPr lIns="0" tIns="72000"/>
          <a:lstStyle>
            <a:lvl1pPr marL="0" indent="0" algn="r">
              <a:buNone/>
              <a:defRPr/>
            </a:lvl1pPr>
          </a:lstStyle>
          <a:p>
            <a:r>
              <a:rPr lang="en-GB"/>
              <a:t>Click icon to add picture</a:t>
            </a:r>
            <a:endParaRPr lang="en-US"/>
          </a:p>
        </p:txBody>
      </p:sp>
      <p:sp>
        <p:nvSpPr>
          <p:cNvPr id="6" name="Title 2">
            <a:extLst>
              <a:ext uri="{FF2B5EF4-FFF2-40B4-BE49-F238E27FC236}">
                <a16:creationId xmlns:a16="http://schemas.microsoft.com/office/drawing/2014/main" id="{B12EB4D1-1B47-C945-BFB8-A1269CA392F7}"/>
              </a:ext>
            </a:extLst>
          </p:cNvPr>
          <p:cNvSpPr>
            <a:spLocks noGrp="1"/>
          </p:cNvSpPr>
          <p:nvPr>
            <p:ph type="title" hasCustomPrompt="1"/>
          </p:nvPr>
        </p:nvSpPr>
        <p:spPr>
          <a:xfrm>
            <a:off x="515938" y="1431382"/>
            <a:ext cx="10969625" cy="412750"/>
          </a:xfrm>
          <a:prstGeom prst="rect">
            <a:avLst/>
          </a:prstGeom>
        </p:spPr>
        <p:txBody>
          <a:bodyPr/>
          <a:lstStyle>
            <a:lvl1pPr>
              <a:defRPr sz="3600">
                <a:solidFill>
                  <a:schemeClr val="accent5"/>
                </a:solidFill>
                <a:latin typeface="Cambria" panose="02040503050406030204" pitchFamily="18" charset="0"/>
              </a:defRPr>
            </a:lvl1pPr>
          </a:lstStyle>
          <a:p>
            <a:r>
              <a:rPr lang="en-GB" altLang="x-none"/>
              <a:t>Divider Slide</a:t>
            </a:r>
          </a:p>
        </p:txBody>
      </p:sp>
      <p:sp>
        <p:nvSpPr>
          <p:cNvPr id="8" name="Text Placeholder 1">
            <a:extLst>
              <a:ext uri="{FF2B5EF4-FFF2-40B4-BE49-F238E27FC236}">
                <a16:creationId xmlns:a16="http://schemas.microsoft.com/office/drawing/2014/main" id="{FC917BFA-C928-954E-8176-7D0958DCA0D5}"/>
              </a:ext>
            </a:extLst>
          </p:cNvPr>
          <p:cNvSpPr>
            <a:spLocks noGrp="1"/>
          </p:cNvSpPr>
          <p:nvPr>
            <p:ph type="body" sz="quarter" idx="13" hasCustomPrompt="1"/>
          </p:nvPr>
        </p:nvSpPr>
        <p:spPr>
          <a:xfrm>
            <a:off x="515938" y="1962243"/>
            <a:ext cx="1096962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GB"/>
              <a:t>Optional Subtitle</a:t>
            </a:r>
          </a:p>
        </p:txBody>
      </p:sp>
      <p:sp>
        <p:nvSpPr>
          <p:cNvPr id="7" name="TextBox 6">
            <a:extLst>
              <a:ext uri="{FF2B5EF4-FFF2-40B4-BE49-F238E27FC236}">
                <a16:creationId xmlns:a16="http://schemas.microsoft.com/office/drawing/2014/main" id="{FD14F7DB-AE00-4DF4-8C80-EDAC1F09033A}"/>
              </a:ext>
            </a:extLst>
          </p:cNvPr>
          <p:cNvSpPr txBox="1"/>
          <p:nvPr userDrawn="1"/>
        </p:nvSpPr>
        <p:spPr>
          <a:xfrm>
            <a:off x="515938" y="6596798"/>
            <a:ext cx="1727199" cy="246221"/>
          </a:xfrm>
          <a:prstGeom prst="rect">
            <a:avLst/>
          </a:prstGeom>
          <a:noFill/>
        </p:spPr>
        <p:txBody>
          <a:bodyPr wrap="square" lIns="0" rtlCol="0">
            <a:spAutoFit/>
          </a:bodyPr>
          <a:lstStyle/>
          <a:p>
            <a:r>
              <a:rPr lang="en-GB" sz="1000" b="0">
                <a:solidFill>
                  <a:schemeClr val="tx1"/>
                </a:solidFill>
              </a:rPr>
              <a:t>www.dlapiper.com</a:t>
            </a:r>
          </a:p>
        </p:txBody>
      </p:sp>
      <p:sp>
        <p:nvSpPr>
          <p:cNvPr id="9" name="Footer Placeholder 1"/>
          <p:cNvSpPr>
            <a:spLocks noGrp="1"/>
          </p:cNvSpPr>
          <p:nvPr>
            <p:ph type="ftr" sz="quarter" idx="3"/>
          </p:nvPr>
        </p:nvSpPr>
        <p:spPr>
          <a:xfrm>
            <a:off x="2387600" y="6596798"/>
            <a:ext cx="7416800" cy="256092"/>
          </a:xfrm>
          <a:prstGeom prst="rect">
            <a:avLst/>
          </a:prstGeom>
        </p:spPr>
        <p:txBody>
          <a:bodyPr vert="horz" lIns="91440" tIns="45720" rIns="91440" bIns="45720" rtlCol="0" anchor="ctr"/>
          <a:lstStyle>
            <a:lvl1pPr algn="l">
              <a:defRPr sz="1000">
                <a:solidFill>
                  <a:schemeClr val="tx1"/>
                </a:solidFill>
              </a:defRPr>
            </a:lvl1pPr>
          </a:lstStyle>
          <a:p>
            <a:endParaRPr lang="en-GB"/>
          </a:p>
        </p:txBody>
      </p:sp>
      <p:sp>
        <p:nvSpPr>
          <p:cNvPr id="11"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48864" y="6596797"/>
            <a:ext cx="1727200" cy="260593"/>
          </a:xfrm>
          <a:prstGeom prst="rect">
            <a:avLst/>
          </a:prstGeom>
        </p:spPr>
        <p:txBody>
          <a:bodyPr vert="horz" lIns="0" tIns="0" rIns="0" bIns="0" rtlCol="0" anchor="ctr"/>
          <a:lstStyle>
            <a:lvl1pPr algn="ctr">
              <a:defRPr sz="1000" b="0">
                <a:solidFill>
                  <a:schemeClr val="tx1"/>
                </a:solidFill>
              </a:defRPr>
            </a:lvl1pPr>
          </a:lstStyle>
          <a:p>
            <a:r>
              <a:rPr lang="en-GB"/>
              <a:t>Date</a:t>
            </a:r>
          </a:p>
        </p:txBody>
      </p:sp>
      <p:sp>
        <p:nvSpPr>
          <p:cNvPr id="12" name="Slide Number Placeholder 5">
            <a:extLst>
              <a:ext uri="{FF2B5EF4-FFF2-40B4-BE49-F238E27FC236}">
                <a16:creationId xmlns:a16="http://schemas.microsoft.com/office/drawing/2014/main" id="{ED4D4C61-8619-194B-8CBC-6D26A1A8D157}"/>
              </a:ext>
            </a:extLst>
          </p:cNvPr>
          <p:cNvSpPr>
            <a:spLocks noGrp="1"/>
          </p:cNvSpPr>
          <p:nvPr>
            <p:ph type="sldNum" sz="quarter" idx="4"/>
          </p:nvPr>
        </p:nvSpPr>
        <p:spPr>
          <a:xfrm>
            <a:off x="11676064" y="6596797"/>
            <a:ext cx="515935" cy="261203"/>
          </a:xfrm>
          <a:prstGeom prst="rect">
            <a:avLst/>
          </a:prstGeom>
        </p:spPr>
        <p:txBody>
          <a:bodyPr vert="horz" lIns="0" tIns="0" rIns="0" bIns="0" rtlCol="0" anchor="ctr"/>
          <a:lstStyle>
            <a:lvl1pPr algn="ctr">
              <a:defRPr sz="1000" b="0">
                <a:solidFill>
                  <a:schemeClr val="tx1"/>
                </a:solidFill>
              </a:defRPr>
            </a:lvl1pPr>
          </a:lstStyle>
          <a:p>
            <a:fld id="{F9591D4C-BB8F-AE46-BE73-C616F30BBC5B}" type="slidenum">
              <a:rPr lang="en-GB" smtClean="0"/>
              <a:pPr/>
              <a:t>‹#›</a:t>
            </a:fld>
            <a:endParaRPr lang="en-GB"/>
          </a:p>
        </p:txBody>
      </p:sp>
      <p:cxnSp>
        <p:nvCxnSpPr>
          <p:cNvPr id="14" name="Straight Connector 13"/>
          <p:cNvCxnSpPr/>
          <p:nvPr userDrawn="1"/>
        </p:nvCxnSpPr>
        <p:spPr>
          <a:xfrm>
            <a:off x="0" y="6582427"/>
            <a:ext cx="12192000" cy="0"/>
          </a:xfrm>
          <a:prstGeom prst="line">
            <a:avLst/>
          </a:prstGeom>
          <a:ln w="190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7671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B5C996B-0918-804B-BD4C-32A658B584F3}"/>
              </a:ext>
            </a:extLst>
          </p:cNvPr>
          <p:cNvSpPr/>
          <p:nvPr userDrawn="1"/>
        </p:nvSpPr>
        <p:spPr>
          <a:xfrm>
            <a:off x="0" y="6581819"/>
            <a:ext cx="12191999" cy="276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856926C-4DD1-A84D-AFCF-296FEB703257}"/>
              </a:ext>
            </a:extLst>
          </p:cNvPr>
          <p:cNvSpPr/>
          <p:nvPr userDrawn="1"/>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2">
            <a:extLst>
              <a:ext uri="{FF2B5EF4-FFF2-40B4-BE49-F238E27FC236}">
                <a16:creationId xmlns:a16="http://schemas.microsoft.com/office/drawing/2014/main" id="{B12EB4D1-1B47-C945-BFB8-A1269CA392F7}"/>
              </a:ext>
            </a:extLst>
          </p:cNvPr>
          <p:cNvSpPr>
            <a:spLocks noGrp="1"/>
          </p:cNvSpPr>
          <p:nvPr>
            <p:ph type="title" hasCustomPrompt="1"/>
          </p:nvPr>
        </p:nvSpPr>
        <p:spPr>
          <a:xfrm>
            <a:off x="2400302" y="368300"/>
            <a:ext cx="7391398" cy="3081910"/>
          </a:xfrm>
          <a:prstGeom prst="rect">
            <a:avLst/>
          </a:prstGeom>
        </p:spPr>
        <p:txBody>
          <a:bodyPr anchor="ctr" anchorCtr="1"/>
          <a:lstStyle>
            <a:lvl1pPr algn="ctr">
              <a:lnSpc>
                <a:spcPct val="100000"/>
              </a:lnSpc>
              <a:spcAft>
                <a:spcPts val="600"/>
              </a:spcAft>
              <a:defRPr sz="3600" i="1">
                <a:solidFill>
                  <a:schemeClr val="bg1"/>
                </a:solidFill>
                <a:latin typeface="Cambria" panose="02040503050406030204" pitchFamily="18" charset="0"/>
              </a:defRPr>
            </a:lvl1pPr>
          </a:lstStyle>
          <a:p>
            <a:r>
              <a:rPr lang="en-GB" altLang="x-none"/>
              <a:t>“Insert Quote”</a:t>
            </a:r>
          </a:p>
        </p:txBody>
      </p:sp>
      <p:sp>
        <p:nvSpPr>
          <p:cNvPr id="7" name="TextBox 6">
            <a:extLst>
              <a:ext uri="{FF2B5EF4-FFF2-40B4-BE49-F238E27FC236}">
                <a16:creationId xmlns:a16="http://schemas.microsoft.com/office/drawing/2014/main" id="{FD14F7DB-AE00-4DF4-8C80-EDAC1F09033A}"/>
              </a:ext>
            </a:extLst>
          </p:cNvPr>
          <p:cNvSpPr txBox="1"/>
          <p:nvPr userDrawn="1"/>
        </p:nvSpPr>
        <p:spPr>
          <a:xfrm>
            <a:off x="515938" y="6596798"/>
            <a:ext cx="1727199" cy="246221"/>
          </a:xfrm>
          <a:prstGeom prst="rect">
            <a:avLst/>
          </a:prstGeom>
          <a:noFill/>
        </p:spPr>
        <p:txBody>
          <a:bodyPr wrap="square" lIns="0" rtlCol="0">
            <a:spAutoFit/>
          </a:bodyPr>
          <a:lstStyle/>
          <a:p>
            <a:r>
              <a:rPr lang="en-GB" sz="1000" b="0">
                <a:solidFill>
                  <a:schemeClr val="tx1"/>
                </a:solidFill>
              </a:rPr>
              <a:t>www.dlapiper.com</a:t>
            </a:r>
          </a:p>
        </p:txBody>
      </p:sp>
      <p:sp>
        <p:nvSpPr>
          <p:cNvPr id="9" name="Footer Placeholder 1"/>
          <p:cNvSpPr>
            <a:spLocks noGrp="1"/>
          </p:cNvSpPr>
          <p:nvPr>
            <p:ph type="ftr" sz="quarter" idx="3"/>
          </p:nvPr>
        </p:nvSpPr>
        <p:spPr>
          <a:xfrm>
            <a:off x="2387600" y="6596798"/>
            <a:ext cx="7416800" cy="256092"/>
          </a:xfrm>
          <a:prstGeom prst="rect">
            <a:avLst/>
          </a:prstGeom>
        </p:spPr>
        <p:txBody>
          <a:bodyPr vert="horz" lIns="91440" tIns="45720" rIns="91440" bIns="45720" rtlCol="0" anchor="ctr"/>
          <a:lstStyle>
            <a:lvl1pPr algn="l">
              <a:defRPr sz="1000">
                <a:solidFill>
                  <a:schemeClr val="tx1"/>
                </a:solidFill>
              </a:defRPr>
            </a:lvl1pPr>
          </a:lstStyle>
          <a:p>
            <a:endParaRPr lang="en-GB"/>
          </a:p>
        </p:txBody>
      </p:sp>
      <p:sp>
        <p:nvSpPr>
          <p:cNvPr id="11"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48864" y="6596797"/>
            <a:ext cx="1727200" cy="260593"/>
          </a:xfrm>
          <a:prstGeom prst="rect">
            <a:avLst/>
          </a:prstGeom>
        </p:spPr>
        <p:txBody>
          <a:bodyPr vert="horz" lIns="0" tIns="0" rIns="0" bIns="0" rtlCol="0" anchor="ctr"/>
          <a:lstStyle>
            <a:lvl1pPr algn="ctr">
              <a:defRPr sz="1000" b="0">
                <a:solidFill>
                  <a:schemeClr val="tx1"/>
                </a:solidFill>
              </a:defRPr>
            </a:lvl1pPr>
          </a:lstStyle>
          <a:p>
            <a:r>
              <a:rPr lang="en-GB"/>
              <a:t>Date</a:t>
            </a:r>
          </a:p>
        </p:txBody>
      </p:sp>
      <p:sp>
        <p:nvSpPr>
          <p:cNvPr id="12" name="Slide Number Placeholder 5">
            <a:extLst>
              <a:ext uri="{FF2B5EF4-FFF2-40B4-BE49-F238E27FC236}">
                <a16:creationId xmlns:a16="http://schemas.microsoft.com/office/drawing/2014/main" id="{ED4D4C61-8619-194B-8CBC-6D26A1A8D157}"/>
              </a:ext>
            </a:extLst>
          </p:cNvPr>
          <p:cNvSpPr>
            <a:spLocks noGrp="1"/>
          </p:cNvSpPr>
          <p:nvPr>
            <p:ph type="sldNum" sz="quarter" idx="4"/>
          </p:nvPr>
        </p:nvSpPr>
        <p:spPr>
          <a:xfrm>
            <a:off x="11676064" y="6596797"/>
            <a:ext cx="515935" cy="261203"/>
          </a:xfrm>
          <a:prstGeom prst="rect">
            <a:avLst/>
          </a:prstGeom>
        </p:spPr>
        <p:txBody>
          <a:bodyPr vert="horz" lIns="0" tIns="0" rIns="0" bIns="0" rtlCol="0" anchor="ctr"/>
          <a:lstStyle>
            <a:lvl1pPr algn="ctr">
              <a:defRPr sz="1000" b="0">
                <a:solidFill>
                  <a:schemeClr val="tx1"/>
                </a:solidFill>
              </a:defRPr>
            </a:lvl1pPr>
          </a:lstStyle>
          <a:p>
            <a:fld id="{F9591D4C-BB8F-AE46-BE73-C616F30BBC5B}" type="slidenum">
              <a:rPr lang="en-GB" smtClean="0"/>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1 - Whi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515938" y="368300"/>
            <a:ext cx="7392196" cy="577153"/>
          </a:xfrm>
        </p:spPr>
        <p:txBody>
          <a:bodyPr/>
          <a:lstStyle/>
          <a:p>
            <a:r>
              <a:rPr lang="en-GB"/>
              <a:t>Click to edit title</a:t>
            </a: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738943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GB"/>
              <a:t>Optional Subtitle</a:t>
            </a:r>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7389435"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Optional Subhead</a:t>
            </a:r>
          </a:p>
        </p:txBody>
      </p:sp>
      <p:sp>
        <p:nvSpPr>
          <p:cNvPr id="13" name="Content Placeholder 8"/>
          <p:cNvSpPr>
            <a:spLocks noGrp="1"/>
          </p:cNvSpPr>
          <p:nvPr>
            <p:ph sz="quarter" idx="19"/>
          </p:nvPr>
        </p:nvSpPr>
        <p:spPr>
          <a:xfrm>
            <a:off x="515938" y="1882171"/>
            <a:ext cx="7386637" cy="4426554"/>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6"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8521549" y="0"/>
            <a:ext cx="3670450" cy="6581817"/>
          </a:xfrm>
          <a:prstGeom prst="rect">
            <a:avLst/>
          </a:prstGeom>
          <a:solidFill>
            <a:schemeClr val="bg2"/>
          </a:solidFill>
        </p:spPr>
        <p:txBody>
          <a:bodyPr lIns="0" tIns="72000"/>
          <a:lstStyle>
            <a:lvl1pPr marL="0" indent="0" algn="ctr">
              <a:buNone/>
              <a:defRPr/>
            </a:lvl1pPr>
          </a:lstStyle>
          <a:p>
            <a:r>
              <a:rPr lang="en-GB"/>
              <a:t>Click icon to add picture</a:t>
            </a: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GB"/>
              <a:t>Date</a:t>
            </a: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GB" smtClean="0"/>
              <a:pPr/>
              <a:t>‹#›</a:t>
            </a:fld>
            <a:endParaRPr lang="en-GB"/>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GB" sz="1000" b="0">
                <a:solidFill>
                  <a:schemeClr val="bg1"/>
                </a:solidFill>
              </a:rPr>
              <a:t>www.dlapiper.com</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ring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F40CF8B-694B-D74A-9EA0-5A303585C64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15938" y="6062542"/>
            <a:ext cx="730800" cy="427158"/>
          </a:xfrm>
          <a:prstGeom prst="rect">
            <a:avLst/>
          </a:prstGeom>
        </p:spPr>
      </p:pic>
      <p:sp>
        <p:nvSpPr>
          <p:cNvPr id="6" name="Slide Number Placeholder 5">
            <a:extLst>
              <a:ext uri="{FF2B5EF4-FFF2-40B4-BE49-F238E27FC236}">
                <a16:creationId xmlns:a16="http://schemas.microsoft.com/office/drawing/2014/main" id="{A46440A0-A4A3-4890-A40C-683F5B74FF36}"/>
              </a:ext>
            </a:extLst>
          </p:cNvPr>
          <p:cNvSpPr>
            <a:spLocks noGrp="1"/>
          </p:cNvSpPr>
          <p:nvPr>
            <p:ph type="sldNum" sz="quarter" idx="4"/>
          </p:nvPr>
        </p:nvSpPr>
        <p:spPr>
          <a:xfrm>
            <a:off x="0" y="6876000"/>
            <a:ext cx="0" cy="0"/>
          </a:xfrm>
          <a:prstGeom prst="rect">
            <a:avLst/>
          </a:prstGeom>
        </p:spPr>
        <p:txBody>
          <a:bodyPr vert="horz" lIns="0" tIns="0" rIns="0" bIns="0" rtlCol="0" anchor="ctr"/>
          <a:lstStyle>
            <a:lvl1pPr algn="ctr">
              <a:defRPr sz="100" b="0">
                <a:noFill/>
              </a:defRPr>
            </a:lvl1pPr>
          </a:lstStyle>
          <a:p>
            <a:fld id="{F9591D4C-BB8F-AE46-BE73-C616F30BBC5B}" type="slidenum">
              <a:rPr lang="en-GB" smtClean="0"/>
              <a:pPr/>
              <a:t>‹#›</a:t>
            </a:fld>
            <a:endParaRPr lang="en-GB"/>
          </a:p>
        </p:txBody>
      </p:sp>
      <p:sp>
        <p:nvSpPr>
          <p:cNvPr id="7" name="Footer Placeholder 1">
            <a:extLst>
              <a:ext uri="{FF2B5EF4-FFF2-40B4-BE49-F238E27FC236}">
                <a16:creationId xmlns:a16="http://schemas.microsoft.com/office/drawing/2014/main" id="{E5C7BF34-1BF2-4BD2-9982-E1CBCB4702FD}"/>
              </a:ext>
            </a:extLst>
          </p:cNvPr>
          <p:cNvSpPr>
            <a:spLocks noGrp="1"/>
          </p:cNvSpPr>
          <p:nvPr>
            <p:ph type="ftr" sz="quarter" idx="3"/>
          </p:nvPr>
        </p:nvSpPr>
        <p:spPr>
          <a:xfrm>
            <a:off x="0" y="6876000"/>
            <a:ext cx="0" cy="0"/>
          </a:xfrm>
          <a:prstGeom prst="rect">
            <a:avLst/>
          </a:prstGeom>
        </p:spPr>
        <p:txBody>
          <a:bodyPr vert="horz" lIns="91440" tIns="45720" rIns="91440" bIns="45720" rtlCol="0" anchor="ctr"/>
          <a:lstStyle>
            <a:lvl1pPr algn="l">
              <a:defRPr sz="100">
                <a:noFill/>
              </a:defRPr>
            </a:lvl1pPr>
          </a:lstStyle>
          <a:p>
            <a:endParaRPr lang="en-GB"/>
          </a:p>
        </p:txBody>
      </p:sp>
      <p:sp>
        <p:nvSpPr>
          <p:cNvPr id="8" name="text" descr="{&quot;templafy&quot;:{&quot;binding&quot;:&quot;Form.PresentationTitle&quot;,&quot;type&quot;:&quot;text&quot;}}" title="Form.PresentationTitle">
            <a:extLst>
              <a:ext uri="{FF2B5EF4-FFF2-40B4-BE49-F238E27FC236}">
                <a16:creationId xmlns:a16="http://schemas.microsoft.com/office/drawing/2014/main" id="{0490DA5A-31F3-4ACD-BE27-AD3A45D8097A}"/>
              </a:ext>
            </a:extLst>
          </p:cNvPr>
          <p:cNvSpPr/>
          <p:nvPr userDrawn="1"/>
        </p:nvSpPr>
        <p:spPr>
          <a:xfrm>
            <a:off x="1552135" y="4748270"/>
            <a:ext cx="9087730" cy="10003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GB" sz="3600">
              <a:solidFill>
                <a:schemeClr val="bg1"/>
              </a:solidFill>
              <a:latin typeface="Cambria" panose="02040503050406030204" pitchFamily="18" charset="0"/>
              <a:ea typeface="Cambria" panose="02040503050406030204" pitchFamily="18" charset="0"/>
            </a:endParaRPr>
          </a:p>
        </p:txBody>
      </p:sp>
      <p:sp>
        <p:nvSpPr>
          <p:cNvPr id="12" name="text" descr="{&quot;templafy&quot;:{&quot;binding&quot;:&quot;Form.PresentationSubtitle&quot;,&quot;type&quot;:&quot;text&quot;}}" title="Form.PresentationSubtitle">
            <a:extLst>
              <a:ext uri="{FF2B5EF4-FFF2-40B4-BE49-F238E27FC236}">
                <a16:creationId xmlns:a16="http://schemas.microsoft.com/office/drawing/2014/main" id="{55A5E917-DB6E-4D77-978A-2FC5C65FC25D}"/>
              </a:ext>
            </a:extLst>
          </p:cNvPr>
          <p:cNvSpPr/>
          <p:nvPr userDrawn="1"/>
        </p:nvSpPr>
        <p:spPr>
          <a:xfrm>
            <a:off x="3179763" y="5862187"/>
            <a:ext cx="5832475" cy="525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GB" sz="2000">
              <a:solidFill>
                <a:schemeClr val="bg1"/>
              </a:solidFill>
            </a:endParaRPr>
          </a:p>
        </p:txBody>
      </p:sp>
      <p:sp>
        <p:nvSpPr>
          <p:cNvPr id="13" name="Date Placeholder 3">
            <a:extLst>
              <a:ext uri="{FF2B5EF4-FFF2-40B4-BE49-F238E27FC236}">
                <a16:creationId xmlns:a16="http://schemas.microsoft.com/office/drawing/2014/main" id="{720F32D4-2C76-4519-9FC5-7FB28E09BBE4}"/>
              </a:ext>
            </a:extLst>
          </p:cNvPr>
          <p:cNvSpPr>
            <a:spLocks noGrp="1"/>
          </p:cNvSpPr>
          <p:nvPr>
            <p:ph type="dt" sz="half" idx="2"/>
          </p:nvPr>
        </p:nvSpPr>
        <p:spPr>
          <a:xfrm>
            <a:off x="0" y="6876000"/>
            <a:ext cx="0" cy="0"/>
          </a:xfrm>
          <a:prstGeom prst="rect">
            <a:avLst/>
          </a:prstGeom>
        </p:spPr>
        <p:txBody>
          <a:bodyPr vert="horz" lIns="0" tIns="0" rIns="0" bIns="0" rtlCol="0" anchor="ctr"/>
          <a:lstStyle>
            <a:lvl1pPr algn="r">
              <a:defRPr sz="100" b="0" i="0">
                <a:noFill/>
                <a:latin typeface="+mn-lt"/>
                <a:ea typeface="Cambria" charset="0"/>
                <a:cs typeface="Cambria" charset="0"/>
              </a:defRPr>
            </a:lvl1pPr>
          </a:lstStyle>
          <a:p>
            <a:endParaRPr lang="en-GB"/>
          </a:p>
        </p:txBody>
      </p:sp>
      <p:sp>
        <p:nvSpPr>
          <p:cNvPr id="14" name="date" descr="{&quot;templafy&quot;:{&quot;binding&quot;:&quot;Form.Date&quot;,&quot;format&quot;:&quot;{{DateFormats.GeneralDate}}&quot;,&quot;type&quot;:&quot;date&quot;}}" title="Form.Date">
            <a:extLst>
              <a:ext uri="{FF2B5EF4-FFF2-40B4-BE49-F238E27FC236}">
                <a16:creationId xmlns:a16="http://schemas.microsoft.com/office/drawing/2014/main" id="{FB3C9E73-61F8-4E9A-90CB-CDA60B867FBD}"/>
              </a:ext>
            </a:extLst>
          </p:cNvPr>
          <p:cNvSpPr/>
          <p:nvPr userDrawn="1"/>
        </p:nvSpPr>
        <p:spPr>
          <a:xfrm>
            <a:off x="9914457" y="6222222"/>
            <a:ext cx="1727200" cy="2605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endParaRPr lang="en-GB" sz="1100"/>
          </a:p>
        </p:txBody>
      </p:sp>
    </p:spTree>
    <p:extLst>
      <p:ext uri="{BB962C8B-B14F-4D97-AF65-F5344CB8AC3E}">
        <p14:creationId xmlns:p14="http://schemas.microsoft.com/office/powerpoint/2010/main" val="3644612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Image 1 - D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1" y="0"/>
            <a:ext cx="8525690"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515938" y="368300"/>
            <a:ext cx="7386559" cy="577153"/>
          </a:xfrm>
        </p:spPr>
        <p:txBody>
          <a:bodyPr/>
          <a:lstStyle>
            <a:lvl1pPr>
              <a:defRPr>
                <a:solidFill>
                  <a:schemeClr val="bg1"/>
                </a:solidFill>
              </a:defRPr>
            </a:lvl1pPr>
          </a:lstStyle>
          <a:p>
            <a:r>
              <a:rPr lang="en-GB"/>
              <a:t>Click to edit title</a:t>
            </a: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9" y="899161"/>
            <a:ext cx="7383796"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GB"/>
              <a:t>Optional Subtitle</a:t>
            </a:r>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7389348"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Optional Subhead</a:t>
            </a:r>
          </a:p>
        </p:txBody>
      </p:sp>
      <p:sp>
        <p:nvSpPr>
          <p:cNvPr id="13" name="Content Placeholder 8"/>
          <p:cNvSpPr>
            <a:spLocks noGrp="1"/>
          </p:cNvSpPr>
          <p:nvPr>
            <p:ph sz="quarter" idx="19"/>
          </p:nvPr>
        </p:nvSpPr>
        <p:spPr>
          <a:xfrm>
            <a:off x="515938" y="1882171"/>
            <a:ext cx="7386637" cy="4426554"/>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8525690" y="0"/>
            <a:ext cx="3666309" cy="6581817"/>
          </a:xfrm>
          <a:prstGeom prst="rect">
            <a:avLst/>
          </a:prstGeom>
          <a:solidFill>
            <a:schemeClr val="bg2"/>
          </a:solidFill>
        </p:spPr>
        <p:txBody>
          <a:bodyPr lIns="0" tIns="72000"/>
          <a:lstStyle>
            <a:lvl1pPr marL="0" indent="0" algn="ctr">
              <a:buNone/>
              <a:defRPr/>
            </a:lvl1pPr>
          </a:lstStyle>
          <a:p>
            <a:r>
              <a:rPr lang="en-GB"/>
              <a:t>Click icon to add picture</a:t>
            </a: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GB"/>
              <a:t>Date</a:t>
            </a: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GB" smtClean="0"/>
              <a:pPr/>
              <a:t>‹#›</a:t>
            </a:fld>
            <a:endParaRPr lang="en-GB"/>
          </a:p>
        </p:txBody>
      </p:sp>
      <p:sp>
        <p:nvSpPr>
          <p:cNvPr id="4" name="Footer Placeholder 3"/>
          <p:cNvSpPr>
            <a:spLocks noGrp="1"/>
          </p:cNvSpPr>
          <p:nvPr>
            <p:ph type="ftr" sz="quarter" idx="17"/>
          </p:nvPr>
        </p:nvSpPr>
        <p:spPr/>
        <p:txBody>
          <a:bodyPr/>
          <a:lstStyle>
            <a:lvl1pPr>
              <a:defRPr>
                <a:solidFill>
                  <a:schemeClr val="tx1"/>
                </a:solidFill>
              </a:defRPr>
            </a:lvl1pPr>
          </a:lstStyle>
          <a:p>
            <a:endParaRPr lang="en-GB"/>
          </a:p>
        </p:txBody>
      </p:sp>
      <p:sp>
        <p:nvSpPr>
          <p:cNvPr id="16" name="TextBox 15">
            <a:extLst>
              <a:ext uri="{FF2B5EF4-FFF2-40B4-BE49-F238E27FC236}">
                <a16:creationId xmlns:a16="http://schemas.microsoft.com/office/drawing/2014/main" id="{6CBF0F17-D7C8-7243-BD94-CF6519775FE5}"/>
              </a:ext>
            </a:extLst>
          </p:cNvPr>
          <p:cNvSpPr txBox="1"/>
          <p:nvPr userDrawn="1"/>
        </p:nvSpPr>
        <p:spPr>
          <a:xfrm>
            <a:off x="515938" y="6596798"/>
            <a:ext cx="1727199" cy="246221"/>
          </a:xfrm>
          <a:prstGeom prst="rect">
            <a:avLst/>
          </a:prstGeom>
          <a:noFill/>
        </p:spPr>
        <p:txBody>
          <a:bodyPr wrap="square" lIns="0" rtlCol="0">
            <a:spAutoFit/>
          </a:bodyPr>
          <a:lstStyle/>
          <a:p>
            <a:r>
              <a:rPr lang="en-GB" sz="1000" b="0">
                <a:solidFill>
                  <a:schemeClr val="tx1"/>
                </a:solidFill>
              </a:rPr>
              <a:t>www.dlapiper.com</a:t>
            </a:r>
          </a:p>
        </p:txBody>
      </p:sp>
      <p:cxnSp>
        <p:nvCxnSpPr>
          <p:cNvPr id="18" name="Straight Connector 17"/>
          <p:cNvCxnSpPr/>
          <p:nvPr userDrawn="1"/>
        </p:nvCxnSpPr>
        <p:spPr>
          <a:xfrm>
            <a:off x="0" y="6582427"/>
            <a:ext cx="12192000" cy="0"/>
          </a:xfrm>
          <a:prstGeom prst="line">
            <a:avLst/>
          </a:prstGeom>
          <a:ln w="190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nd Image 2 - Whi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515938" y="368300"/>
            <a:ext cx="5504825" cy="577153"/>
          </a:xfrm>
        </p:spPr>
        <p:txBody>
          <a:bodyPr/>
          <a:lstStyle/>
          <a:p>
            <a:r>
              <a:rPr lang="en-GB"/>
              <a:t>Click to edit title</a:t>
            </a: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5500681"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GB"/>
              <a:t>Optional Subtitle</a:t>
            </a:r>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5500681"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Optional Subhead</a:t>
            </a:r>
          </a:p>
        </p:txBody>
      </p:sp>
      <p:sp>
        <p:nvSpPr>
          <p:cNvPr id="13" name="Content Placeholder 8"/>
          <p:cNvSpPr>
            <a:spLocks noGrp="1"/>
          </p:cNvSpPr>
          <p:nvPr>
            <p:ph sz="quarter" idx="19"/>
          </p:nvPr>
        </p:nvSpPr>
        <p:spPr>
          <a:xfrm>
            <a:off x="515938" y="1882171"/>
            <a:ext cx="5500687" cy="4426554"/>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6"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6544300" y="0"/>
            <a:ext cx="5647699" cy="6581817"/>
          </a:xfrm>
          <a:prstGeom prst="rect">
            <a:avLst/>
          </a:prstGeom>
          <a:solidFill>
            <a:schemeClr val="bg2"/>
          </a:solidFill>
        </p:spPr>
        <p:txBody>
          <a:bodyPr lIns="0" tIns="72000"/>
          <a:lstStyle>
            <a:lvl1pPr marL="0" indent="0" algn="ctr">
              <a:buNone/>
              <a:defRPr/>
            </a:lvl1pPr>
          </a:lstStyle>
          <a:p>
            <a:r>
              <a:rPr lang="en-GB"/>
              <a:t>Click icon to add picture</a:t>
            </a: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GB"/>
              <a:t>Date</a:t>
            </a: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GB" smtClean="0"/>
              <a:pPr/>
              <a:t>‹#›</a:t>
            </a:fld>
            <a:endParaRPr lang="en-GB"/>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GB" sz="1000" b="0">
                <a:solidFill>
                  <a:schemeClr val="bg1"/>
                </a:solidFill>
              </a:rPr>
              <a:t>www.dlapiper.com</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GB"/>
          </a:p>
        </p:txBody>
      </p:sp>
    </p:spTree>
    <p:extLst>
      <p:ext uri="{BB962C8B-B14F-4D97-AF65-F5344CB8AC3E}">
        <p14:creationId xmlns:p14="http://schemas.microsoft.com/office/powerpoint/2010/main" val="251090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nd Image 2 - D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1" y="0"/>
            <a:ext cx="6544299"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515937" y="368300"/>
            <a:ext cx="5500689" cy="577153"/>
          </a:xfrm>
        </p:spPr>
        <p:txBody>
          <a:bodyPr/>
          <a:lstStyle>
            <a:lvl1pPr>
              <a:defRPr>
                <a:solidFill>
                  <a:schemeClr val="bg1"/>
                </a:solidFill>
              </a:defRPr>
            </a:lvl1pPr>
          </a:lstStyle>
          <a:p>
            <a:r>
              <a:rPr lang="en-GB"/>
              <a:t>Click to edit title</a:t>
            </a: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9" y="899161"/>
            <a:ext cx="5496543"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GB"/>
              <a:t>Optional Subtitle</a:t>
            </a:r>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9" y="1432200"/>
            <a:ext cx="5500676"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Optional Subhead</a:t>
            </a:r>
          </a:p>
        </p:txBody>
      </p:sp>
      <p:sp>
        <p:nvSpPr>
          <p:cNvPr id="13" name="Content Placeholder 8"/>
          <p:cNvSpPr>
            <a:spLocks noGrp="1"/>
          </p:cNvSpPr>
          <p:nvPr>
            <p:ph sz="quarter" idx="19"/>
          </p:nvPr>
        </p:nvSpPr>
        <p:spPr>
          <a:xfrm>
            <a:off x="515937" y="1882171"/>
            <a:ext cx="5500688" cy="4426554"/>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6544300" y="0"/>
            <a:ext cx="5647699" cy="6581817"/>
          </a:xfrm>
          <a:prstGeom prst="rect">
            <a:avLst/>
          </a:prstGeom>
          <a:solidFill>
            <a:schemeClr val="bg2"/>
          </a:solidFill>
        </p:spPr>
        <p:txBody>
          <a:bodyPr lIns="0" tIns="72000"/>
          <a:lstStyle>
            <a:lvl1pPr marL="0" indent="0" algn="ctr">
              <a:buNone/>
              <a:defRPr/>
            </a:lvl1pPr>
          </a:lstStyle>
          <a:p>
            <a:r>
              <a:rPr lang="en-GB"/>
              <a:t>Click icon to add picture</a:t>
            </a: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GB"/>
              <a:t>Date</a:t>
            </a: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GB" smtClean="0"/>
              <a:pPr/>
              <a:t>‹#›</a:t>
            </a:fld>
            <a:endParaRPr lang="en-GB"/>
          </a:p>
        </p:txBody>
      </p:sp>
      <p:sp>
        <p:nvSpPr>
          <p:cNvPr id="4" name="Footer Placeholder 3"/>
          <p:cNvSpPr>
            <a:spLocks noGrp="1"/>
          </p:cNvSpPr>
          <p:nvPr>
            <p:ph type="ftr" sz="quarter" idx="17"/>
          </p:nvPr>
        </p:nvSpPr>
        <p:spPr/>
        <p:txBody>
          <a:bodyPr/>
          <a:lstStyle>
            <a:lvl1pPr>
              <a:defRPr>
                <a:solidFill>
                  <a:schemeClr val="tx1"/>
                </a:solidFill>
              </a:defRPr>
            </a:lvl1pPr>
          </a:lstStyle>
          <a:p>
            <a:endParaRPr lang="en-GB"/>
          </a:p>
        </p:txBody>
      </p:sp>
      <p:sp>
        <p:nvSpPr>
          <p:cNvPr id="16" name="TextBox 15">
            <a:extLst>
              <a:ext uri="{FF2B5EF4-FFF2-40B4-BE49-F238E27FC236}">
                <a16:creationId xmlns:a16="http://schemas.microsoft.com/office/drawing/2014/main" id="{54F65428-031B-6B4C-AE35-E0B11D3D3315}"/>
              </a:ext>
            </a:extLst>
          </p:cNvPr>
          <p:cNvSpPr txBox="1"/>
          <p:nvPr userDrawn="1"/>
        </p:nvSpPr>
        <p:spPr>
          <a:xfrm>
            <a:off x="515938" y="6596798"/>
            <a:ext cx="1727199" cy="246221"/>
          </a:xfrm>
          <a:prstGeom prst="rect">
            <a:avLst/>
          </a:prstGeom>
          <a:noFill/>
        </p:spPr>
        <p:txBody>
          <a:bodyPr wrap="square" lIns="0" rtlCol="0">
            <a:spAutoFit/>
          </a:bodyPr>
          <a:lstStyle/>
          <a:p>
            <a:r>
              <a:rPr lang="en-GB" sz="1000" b="0">
                <a:solidFill>
                  <a:schemeClr val="tx1"/>
                </a:solidFill>
              </a:rPr>
              <a:t>www.dlapiper.com</a:t>
            </a:r>
          </a:p>
        </p:txBody>
      </p:sp>
    </p:spTree>
    <p:extLst>
      <p:ext uri="{BB962C8B-B14F-4D97-AF65-F5344CB8AC3E}">
        <p14:creationId xmlns:p14="http://schemas.microsoft.com/office/powerpoint/2010/main" val="4002295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nd Image 3 - Whi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515939" y="368300"/>
            <a:ext cx="11160124" cy="577153"/>
          </a:xfrm>
        </p:spPr>
        <p:txBody>
          <a:bodyPr/>
          <a:lstStyle/>
          <a:p>
            <a:r>
              <a:rPr lang="en-GB"/>
              <a:t>Click to edit title</a:t>
            </a: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4"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GB"/>
              <a:t>Optional Subtitle</a:t>
            </a:r>
          </a:p>
        </p:txBody>
      </p:sp>
      <p:sp>
        <p:nvSpPr>
          <p:cNvPr id="11" name="Content Placeholder 8"/>
          <p:cNvSpPr>
            <a:spLocks noGrp="1"/>
          </p:cNvSpPr>
          <p:nvPr>
            <p:ph sz="quarter" idx="19"/>
          </p:nvPr>
        </p:nvSpPr>
        <p:spPr>
          <a:xfrm>
            <a:off x="515938" y="1432200"/>
            <a:ext cx="11160125" cy="2047831"/>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0" y="3671047"/>
            <a:ext cx="12191999" cy="2910770"/>
          </a:xfrm>
          <a:prstGeom prst="rect">
            <a:avLst/>
          </a:prstGeom>
          <a:solidFill>
            <a:schemeClr val="bg2"/>
          </a:solidFill>
        </p:spPr>
        <p:txBody>
          <a:bodyPr lIns="0" tIns="72000"/>
          <a:lstStyle>
            <a:lvl1pPr marL="0" indent="0" algn="ctr">
              <a:buNone/>
              <a:defRPr/>
            </a:lvl1pPr>
          </a:lstStyle>
          <a:p>
            <a:r>
              <a:rPr lang="en-GB"/>
              <a:t>Click icon to add picture</a:t>
            </a: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GB"/>
              <a:t>Date</a:t>
            </a: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GB" smtClean="0"/>
              <a:pPr/>
              <a:t>‹#›</a:t>
            </a:fld>
            <a:endParaRPr lang="en-GB"/>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GB" sz="1000" b="0">
                <a:solidFill>
                  <a:schemeClr val="bg1"/>
                </a:solidFill>
              </a:rPr>
              <a:t>www.dlapiper.com</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Image 3 - D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0" y="0"/>
            <a:ext cx="12191998" cy="36710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515939" y="368300"/>
            <a:ext cx="11151744" cy="577153"/>
          </a:xfrm>
        </p:spPr>
        <p:txBody>
          <a:bodyPr/>
          <a:lstStyle>
            <a:lvl1pPr>
              <a:defRPr>
                <a:solidFill>
                  <a:schemeClr val="bg1"/>
                </a:solidFill>
              </a:defRPr>
            </a:lvl1pPr>
          </a:lstStyle>
          <a:p>
            <a:r>
              <a:rPr lang="en-GB"/>
              <a:t>Click to edit title</a:t>
            </a: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9" y="899161"/>
            <a:ext cx="11151740"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GB"/>
              <a:t>Optional Subtitle</a:t>
            </a:r>
          </a:p>
        </p:txBody>
      </p:sp>
      <p:sp>
        <p:nvSpPr>
          <p:cNvPr id="13" name="Content Placeholder 8"/>
          <p:cNvSpPr>
            <a:spLocks noGrp="1"/>
          </p:cNvSpPr>
          <p:nvPr>
            <p:ph sz="quarter" idx="19"/>
          </p:nvPr>
        </p:nvSpPr>
        <p:spPr>
          <a:xfrm>
            <a:off x="515938" y="1431926"/>
            <a:ext cx="11160125" cy="2048106"/>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0" y="3671047"/>
            <a:ext cx="12191999" cy="2910770"/>
          </a:xfrm>
          <a:prstGeom prst="rect">
            <a:avLst/>
          </a:prstGeom>
          <a:solidFill>
            <a:schemeClr val="bg2"/>
          </a:solidFill>
        </p:spPr>
        <p:txBody>
          <a:bodyPr lIns="0" tIns="72000"/>
          <a:lstStyle>
            <a:lvl1pPr marL="0" indent="0" algn="ctr">
              <a:buNone/>
              <a:defRPr/>
            </a:lvl1pPr>
          </a:lstStyle>
          <a:p>
            <a:r>
              <a:rPr lang="en-GB"/>
              <a:t>Click icon to add picture</a:t>
            </a: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GB"/>
              <a:t>Date</a:t>
            </a: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GB" smtClean="0"/>
              <a:pPr/>
              <a:t>‹#›</a:t>
            </a:fld>
            <a:endParaRPr lang="en-GB"/>
          </a:p>
        </p:txBody>
      </p:sp>
      <p:sp>
        <p:nvSpPr>
          <p:cNvPr id="4" name="Footer Placeholder 3"/>
          <p:cNvSpPr>
            <a:spLocks noGrp="1"/>
          </p:cNvSpPr>
          <p:nvPr>
            <p:ph type="ftr" sz="quarter" idx="17"/>
          </p:nvPr>
        </p:nvSpPr>
        <p:spPr/>
        <p:txBody>
          <a:bodyPr/>
          <a:lstStyle>
            <a:lvl1pPr>
              <a:defRPr>
                <a:solidFill>
                  <a:schemeClr val="tx1"/>
                </a:solidFill>
              </a:defRPr>
            </a:lvl1pPr>
          </a:lstStyle>
          <a:p>
            <a:endParaRPr lang="en-GB"/>
          </a:p>
        </p:txBody>
      </p:sp>
      <p:sp>
        <p:nvSpPr>
          <p:cNvPr id="10" name="TextBox 9">
            <a:extLst>
              <a:ext uri="{FF2B5EF4-FFF2-40B4-BE49-F238E27FC236}">
                <a16:creationId xmlns:a16="http://schemas.microsoft.com/office/drawing/2014/main" id="{5F3931A9-2131-D746-8471-7C1586A1E156}"/>
              </a:ext>
            </a:extLst>
          </p:cNvPr>
          <p:cNvSpPr txBox="1"/>
          <p:nvPr userDrawn="1"/>
        </p:nvSpPr>
        <p:spPr>
          <a:xfrm>
            <a:off x="515938" y="6596798"/>
            <a:ext cx="1727199" cy="246221"/>
          </a:xfrm>
          <a:prstGeom prst="rect">
            <a:avLst/>
          </a:prstGeom>
          <a:noFill/>
        </p:spPr>
        <p:txBody>
          <a:bodyPr wrap="square" lIns="0" rtlCol="0">
            <a:spAutoFit/>
          </a:bodyPr>
          <a:lstStyle/>
          <a:p>
            <a:r>
              <a:rPr lang="en-GB" sz="1000" b="0">
                <a:solidFill>
                  <a:schemeClr val="tx1"/>
                </a:solidFill>
              </a:rPr>
              <a:t>www.dlapiper.com</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Page x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515937" y="368300"/>
            <a:ext cx="11160125" cy="577153"/>
          </a:xfrm>
        </p:spPr>
        <p:txBody>
          <a:bodyPr/>
          <a:lstStyle/>
          <a:p>
            <a:r>
              <a:rPr lang="en-GB"/>
              <a:t>Click to edit title</a:t>
            </a: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4"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GB"/>
              <a:t>Optional Subtitle</a:t>
            </a:r>
          </a:p>
        </p:txBody>
      </p:sp>
      <p:sp>
        <p:nvSpPr>
          <p:cNvPr id="11"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1116012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Optional Subhead</a:t>
            </a:r>
          </a:p>
        </p:txBody>
      </p:sp>
      <p:sp>
        <p:nvSpPr>
          <p:cNvPr id="16" name="Text Placeholder 4">
            <a:extLst>
              <a:ext uri="{FF2B5EF4-FFF2-40B4-BE49-F238E27FC236}">
                <a16:creationId xmlns:a16="http://schemas.microsoft.com/office/drawing/2014/main" id="{3A869F09-321E-4B40-A232-56F628E3867D}"/>
              </a:ext>
            </a:extLst>
          </p:cNvPr>
          <p:cNvSpPr>
            <a:spLocks noGrp="1"/>
          </p:cNvSpPr>
          <p:nvPr>
            <p:ph type="body" sz="quarter" idx="19" hasCustomPrompt="1"/>
          </p:nvPr>
        </p:nvSpPr>
        <p:spPr>
          <a:xfrm>
            <a:off x="515937" y="6093965"/>
            <a:ext cx="11160126" cy="214760"/>
          </a:xfrm>
          <a:prstGeom prst="rect">
            <a:avLst/>
          </a:prstGeom>
        </p:spPr>
        <p:txBody>
          <a:bodyPr/>
          <a:lstStyle>
            <a:lvl1pPr marL="0" indent="0">
              <a:lnSpc>
                <a:spcPct val="100000"/>
              </a:lnSpc>
              <a:buNone/>
              <a:defRPr sz="1200">
                <a:solidFill>
                  <a:schemeClr val="tx2"/>
                </a:solidFill>
              </a:defRPr>
            </a:lvl1pPr>
          </a:lstStyle>
          <a:p>
            <a:pPr lvl="0"/>
            <a:r>
              <a:rPr lang="en-GB"/>
              <a:t>Optional caption</a:t>
            </a:r>
          </a:p>
        </p:txBody>
      </p:sp>
      <p:sp>
        <p:nvSpPr>
          <p:cNvPr id="13"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515937" y="1867800"/>
            <a:ext cx="11160126" cy="4221056"/>
          </a:xfrm>
          <a:prstGeom prst="rect">
            <a:avLst/>
          </a:prstGeom>
          <a:solidFill>
            <a:schemeClr val="bg2"/>
          </a:solidFill>
        </p:spPr>
        <p:txBody>
          <a:bodyPr lIns="0" tIns="72000"/>
          <a:lstStyle>
            <a:lvl1pPr marL="0" indent="0" algn="ctr">
              <a:buNone/>
              <a:defRPr/>
            </a:lvl1pPr>
          </a:lstStyle>
          <a:p>
            <a:r>
              <a:rPr lang="en-GB"/>
              <a:t>Click icon to add picture</a:t>
            </a: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GB"/>
              <a:t>Date</a:t>
            </a: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GB" smtClean="0"/>
              <a:pPr/>
              <a:t>‹#›</a:t>
            </a:fld>
            <a:endParaRPr lang="en-GB"/>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GB" sz="1000" b="0">
                <a:solidFill>
                  <a:schemeClr val="bg1"/>
                </a:solidFill>
              </a:rPr>
              <a:t>www.dlapiper.com</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Page x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515937" y="368300"/>
            <a:ext cx="11160125" cy="577153"/>
          </a:xfrm>
        </p:spPr>
        <p:txBody>
          <a:bodyPr/>
          <a:lstStyle/>
          <a:p>
            <a:r>
              <a:rPr lang="en-GB"/>
              <a:t>Click to edit title</a:t>
            </a: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4" cy="237308"/>
          </a:xfrm>
          <a:prstGeom prst="rect">
            <a:avLst/>
          </a:prstGeom>
        </p:spPr>
        <p:txBody>
          <a:bodyPr rtlCol="0"/>
          <a:lstStyle>
            <a:lvl1pPr marL="0" indent="0">
              <a:buNone/>
              <a:defRPr sz="1800">
                <a:solidFill>
                  <a:schemeClr val="tx2"/>
                </a:solidFill>
              </a:defRPr>
            </a:lvl1pPr>
          </a:lstStyle>
          <a:p>
            <a:pPr defTabSz="180000" fontAlgn="auto">
              <a:spcAft>
                <a:spcPts val="0"/>
              </a:spcAft>
              <a:defRPr/>
            </a:pPr>
            <a:r>
              <a:rPr lang="en-GB"/>
              <a:t>Optional Subtitle</a:t>
            </a:r>
          </a:p>
        </p:txBody>
      </p:sp>
      <p:sp>
        <p:nvSpPr>
          <p:cNvPr id="11"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550862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Optional Subhead</a:t>
            </a:r>
          </a:p>
        </p:txBody>
      </p:sp>
      <p:sp>
        <p:nvSpPr>
          <p:cNvPr id="20" name="Text Placeholder 2">
            <a:extLst>
              <a:ext uri="{FF2B5EF4-FFF2-40B4-BE49-F238E27FC236}">
                <a16:creationId xmlns:a16="http://schemas.microsoft.com/office/drawing/2014/main" id="{65975A82-7EB2-6E48-B38C-B5AEBD5D9A89}"/>
              </a:ext>
            </a:extLst>
          </p:cNvPr>
          <p:cNvSpPr>
            <a:spLocks noGrp="1" noChangeAspect="1"/>
          </p:cNvSpPr>
          <p:nvPr>
            <p:ph type="body" idx="22" hasCustomPrompt="1"/>
          </p:nvPr>
        </p:nvSpPr>
        <p:spPr>
          <a:xfrm>
            <a:off x="6167439" y="1432200"/>
            <a:ext cx="550862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Optional Subhead</a:t>
            </a:r>
          </a:p>
        </p:txBody>
      </p:sp>
      <p:sp>
        <p:nvSpPr>
          <p:cNvPr id="16" name="Text Placeholder 4">
            <a:extLst>
              <a:ext uri="{FF2B5EF4-FFF2-40B4-BE49-F238E27FC236}">
                <a16:creationId xmlns:a16="http://schemas.microsoft.com/office/drawing/2014/main" id="{3A869F09-321E-4B40-A232-56F628E3867D}"/>
              </a:ext>
            </a:extLst>
          </p:cNvPr>
          <p:cNvSpPr>
            <a:spLocks noGrp="1"/>
          </p:cNvSpPr>
          <p:nvPr>
            <p:ph type="body" sz="quarter" idx="19" hasCustomPrompt="1"/>
          </p:nvPr>
        </p:nvSpPr>
        <p:spPr>
          <a:xfrm>
            <a:off x="515937" y="6093965"/>
            <a:ext cx="5508625" cy="214760"/>
          </a:xfrm>
          <a:prstGeom prst="rect">
            <a:avLst/>
          </a:prstGeom>
        </p:spPr>
        <p:txBody>
          <a:bodyPr/>
          <a:lstStyle>
            <a:lvl1pPr marL="0" indent="0">
              <a:lnSpc>
                <a:spcPct val="100000"/>
              </a:lnSpc>
              <a:buNone/>
              <a:defRPr sz="1200">
                <a:solidFill>
                  <a:schemeClr val="tx2"/>
                </a:solidFill>
              </a:defRPr>
            </a:lvl1pPr>
          </a:lstStyle>
          <a:p>
            <a:pPr lvl="0"/>
            <a:r>
              <a:rPr lang="en-GB"/>
              <a:t>Optional caption</a:t>
            </a:r>
          </a:p>
        </p:txBody>
      </p:sp>
      <p:sp>
        <p:nvSpPr>
          <p:cNvPr id="19" name="Text Placeholder 4">
            <a:extLst>
              <a:ext uri="{FF2B5EF4-FFF2-40B4-BE49-F238E27FC236}">
                <a16:creationId xmlns:a16="http://schemas.microsoft.com/office/drawing/2014/main" id="{3A869F09-321E-4B40-A232-56F628E3867D}"/>
              </a:ext>
            </a:extLst>
          </p:cNvPr>
          <p:cNvSpPr>
            <a:spLocks noGrp="1"/>
          </p:cNvSpPr>
          <p:nvPr>
            <p:ph type="body" sz="quarter" idx="21" hasCustomPrompt="1"/>
          </p:nvPr>
        </p:nvSpPr>
        <p:spPr>
          <a:xfrm>
            <a:off x="6159268" y="6093965"/>
            <a:ext cx="5508625" cy="214760"/>
          </a:xfrm>
          <a:prstGeom prst="rect">
            <a:avLst/>
          </a:prstGeom>
        </p:spPr>
        <p:txBody>
          <a:bodyPr/>
          <a:lstStyle>
            <a:lvl1pPr marL="0" indent="0">
              <a:lnSpc>
                <a:spcPct val="100000"/>
              </a:lnSpc>
              <a:buNone/>
              <a:defRPr sz="1200">
                <a:solidFill>
                  <a:schemeClr val="tx2"/>
                </a:solidFill>
              </a:defRPr>
            </a:lvl1pPr>
          </a:lstStyle>
          <a:p>
            <a:pPr lvl="0"/>
            <a:r>
              <a:rPr lang="en-GB"/>
              <a:t>Optional caption</a:t>
            </a:r>
          </a:p>
        </p:txBody>
      </p:sp>
      <p:sp>
        <p:nvSpPr>
          <p:cNvPr id="13"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515937" y="1867800"/>
            <a:ext cx="5508626" cy="4221056"/>
          </a:xfrm>
          <a:prstGeom prst="rect">
            <a:avLst/>
          </a:prstGeom>
          <a:solidFill>
            <a:schemeClr val="bg2"/>
          </a:solidFill>
        </p:spPr>
        <p:txBody>
          <a:bodyPr tIns="72000"/>
          <a:lstStyle>
            <a:lvl1pPr marL="0" indent="0" algn="ctr">
              <a:buNone/>
              <a:defRPr/>
            </a:lvl1pPr>
          </a:lstStyle>
          <a:p>
            <a:r>
              <a:rPr lang="en-GB"/>
              <a:t>Click icon to add picture</a:t>
            </a:r>
            <a:endParaRPr lang="en-US"/>
          </a:p>
        </p:txBody>
      </p:sp>
      <p:sp>
        <p:nvSpPr>
          <p:cNvPr id="18" name="Picture Placeholder 3">
            <a:extLst>
              <a:ext uri="{FF2B5EF4-FFF2-40B4-BE49-F238E27FC236}">
                <a16:creationId xmlns:a16="http://schemas.microsoft.com/office/drawing/2014/main" id="{A643DD79-296D-1D4D-9489-1DCF3F20B120}"/>
              </a:ext>
            </a:extLst>
          </p:cNvPr>
          <p:cNvSpPr>
            <a:spLocks noGrp="1"/>
          </p:cNvSpPr>
          <p:nvPr>
            <p:ph type="pic" sz="quarter" idx="20"/>
          </p:nvPr>
        </p:nvSpPr>
        <p:spPr>
          <a:xfrm>
            <a:off x="6167438" y="1867800"/>
            <a:ext cx="5500456" cy="4221056"/>
          </a:xfrm>
          <a:prstGeom prst="rect">
            <a:avLst/>
          </a:prstGeom>
          <a:solidFill>
            <a:schemeClr val="bg2"/>
          </a:solidFill>
        </p:spPr>
        <p:txBody>
          <a:bodyPr tIns="72000"/>
          <a:lstStyle>
            <a:lvl1pPr marL="0" indent="0" algn="ctr">
              <a:buNone/>
              <a:defRPr/>
            </a:lvl1pPr>
          </a:lstStyle>
          <a:p>
            <a:r>
              <a:rPr lang="en-GB"/>
              <a:t>Click icon to add picture</a:t>
            </a: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GB"/>
              <a:t>Date</a:t>
            </a: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GB" smtClean="0"/>
              <a:pPr/>
              <a:t>‹#›</a:t>
            </a:fld>
            <a:endParaRPr lang="en-GB"/>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GB" sz="1000" b="0">
                <a:solidFill>
                  <a:schemeClr val="bg1"/>
                </a:solidFill>
              </a:rPr>
              <a:t>www.dlapiper.com</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Page x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515937" y="368300"/>
            <a:ext cx="11160125" cy="577153"/>
          </a:xfrm>
        </p:spPr>
        <p:txBody>
          <a:bodyPr/>
          <a:lstStyle/>
          <a:p>
            <a:r>
              <a:rPr lang="en-GB"/>
              <a:t>Click to edit title</a:t>
            </a: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4" cy="237308"/>
          </a:xfrm>
          <a:prstGeom prst="rect">
            <a:avLst/>
          </a:prstGeom>
        </p:spPr>
        <p:txBody>
          <a:bodyPr rtlCol="0"/>
          <a:lstStyle>
            <a:lvl1pPr marL="0" indent="0">
              <a:buNone/>
              <a:defRPr sz="1800">
                <a:solidFill>
                  <a:schemeClr val="tx2"/>
                </a:solidFill>
              </a:defRPr>
            </a:lvl1pPr>
          </a:lstStyle>
          <a:p>
            <a:pPr defTabSz="180000" fontAlgn="auto">
              <a:spcAft>
                <a:spcPts val="0"/>
              </a:spcAft>
              <a:defRPr/>
            </a:pPr>
            <a:r>
              <a:rPr lang="en-GB"/>
              <a:t>Optional Subtitle</a:t>
            </a:r>
          </a:p>
        </p:txBody>
      </p:sp>
      <p:sp>
        <p:nvSpPr>
          <p:cNvPr id="11"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3614737"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Optional Subhead</a:t>
            </a:r>
          </a:p>
        </p:txBody>
      </p:sp>
      <p:sp>
        <p:nvSpPr>
          <p:cNvPr id="25" name="Text Placeholder 2">
            <a:extLst>
              <a:ext uri="{FF2B5EF4-FFF2-40B4-BE49-F238E27FC236}">
                <a16:creationId xmlns:a16="http://schemas.microsoft.com/office/drawing/2014/main" id="{65975A82-7EB2-6E48-B38C-B5AEBD5D9A89}"/>
              </a:ext>
            </a:extLst>
          </p:cNvPr>
          <p:cNvSpPr>
            <a:spLocks noGrp="1" noChangeAspect="1"/>
          </p:cNvSpPr>
          <p:nvPr>
            <p:ph type="body" idx="21" hasCustomPrompt="1"/>
          </p:nvPr>
        </p:nvSpPr>
        <p:spPr>
          <a:xfrm>
            <a:off x="4286249" y="1432200"/>
            <a:ext cx="3614737"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Optional Subhead</a:t>
            </a:r>
          </a:p>
        </p:txBody>
      </p:sp>
      <p:sp>
        <p:nvSpPr>
          <p:cNvPr id="28" name="Text Placeholder 2">
            <a:extLst>
              <a:ext uri="{FF2B5EF4-FFF2-40B4-BE49-F238E27FC236}">
                <a16:creationId xmlns:a16="http://schemas.microsoft.com/office/drawing/2014/main" id="{65975A82-7EB2-6E48-B38C-B5AEBD5D9A89}"/>
              </a:ext>
            </a:extLst>
          </p:cNvPr>
          <p:cNvSpPr>
            <a:spLocks noGrp="1" noChangeAspect="1"/>
          </p:cNvSpPr>
          <p:nvPr>
            <p:ph type="body" idx="24" hasCustomPrompt="1"/>
          </p:nvPr>
        </p:nvSpPr>
        <p:spPr>
          <a:xfrm>
            <a:off x="8061326" y="1432200"/>
            <a:ext cx="3614737"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Optional Subhead</a:t>
            </a:r>
          </a:p>
        </p:txBody>
      </p:sp>
      <p:sp>
        <p:nvSpPr>
          <p:cNvPr id="16" name="Text Placeholder 4">
            <a:extLst>
              <a:ext uri="{FF2B5EF4-FFF2-40B4-BE49-F238E27FC236}">
                <a16:creationId xmlns:a16="http://schemas.microsoft.com/office/drawing/2014/main" id="{3A869F09-321E-4B40-A232-56F628E3867D}"/>
              </a:ext>
            </a:extLst>
          </p:cNvPr>
          <p:cNvSpPr>
            <a:spLocks noGrp="1"/>
          </p:cNvSpPr>
          <p:nvPr>
            <p:ph type="body" sz="quarter" idx="19" hasCustomPrompt="1"/>
          </p:nvPr>
        </p:nvSpPr>
        <p:spPr>
          <a:xfrm>
            <a:off x="515937" y="6093965"/>
            <a:ext cx="3614737" cy="214760"/>
          </a:xfrm>
          <a:prstGeom prst="rect">
            <a:avLst/>
          </a:prstGeom>
        </p:spPr>
        <p:txBody>
          <a:bodyPr/>
          <a:lstStyle>
            <a:lvl1pPr marL="0" indent="0">
              <a:lnSpc>
                <a:spcPct val="100000"/>
              </a:lnSpc>
              <a:buNone/>
              <a:defRPr sz="1200">
                <a:solidFill>
                  <a:schemeClr val="tx2"/>
                </a:solidFill>
              </a:defRPr>
            </a:lvl1pPr>
          </a:lstStyle>
          <a:p>
            <a:pPr lvl="0"/>
            <a:r>
              <a:rPr lang="en-GB"/>
              <a:t>Optional caption</a:t>
            </a:r>
          </a:p>
        </p:txBody>
      </p:sp>
      <p:sp>
        <p:nvSpPr>
          <p:cNvPr id="26" name="Text Placeholder 4">
            <a:extLst>
              <a:ext uri="{FF2B5EF4-FFF2-40B4-BE49-F238E27FC236}">
                <a16:creationId xmlns:a16="http://schemas.microsoft.com/office/drawing/2014/main" id="{3A869F09-321E-4B40-A232-56F628E3867D}"/>
              </a:ext>
            </a:extLst>
          </p:cNvPr>
          <p:cNvSpPr>
            <a:spLocks noGrp="1"/>
          </p:cNvSpPr>
          <p:nvPr>
            <p:ph type="body" sz="quarter" idx="22" hasCustomPrompt="1"/>
          </p:nvPr>
        </p:nvSpPr>
        <p:spPr>
          <a:xfrm>
            <a:off x="4286248" y="6093965"/>
            <a:ext cx="3614737" cy="214760"/>
          </a:xfrm>
          <a:prstGeom prst="rect">
            <a:avLst/>
          </a:prstGeom>
        </p:spPr>
        <p:txBody>
          <a:bodyPr/>
          <a:lstStyle>
            <a:lvl1pPr marL="0" indent="0">
              <a:lnSpc>
                <a:spcPct val="100000"/>
              </a:lnSpc>
              <a:buNone/>
              <a:defRPr sz="1200">
                <a:solidFill>
                  <a:schemeClr val="tx2"/>
                </a:solidFill>
              </a:defRPr>
            </a:lvl1pPr>
          </a:lstStyle>
          <a:p>
            <a:pPr lvl="0"/>
            <a:r>
              <a:rPr lang="en-GB"/>
              <a:t>Optional caption</a:t>
            </a:r>
          </a:p>
        </p:txBody>
      </p:sp>
      <p:sp>
        <p:nvSpPr>
          <p:cNvPr id="29" name="Text Placeholder 4">
            <a:extLst>
              <a:ext uri="{FF2B5EF4-FFF2-40B4-BE49-F238E27FC236}">
                <a16:creationId xmlns:a16="http://schemas.microsoft.com/office/drawing/2014/main" id="{3A869F09-321E-4B40-A232-56F628E3867D}"/>
              </a:ext>
            </a:extLst>
          </p:cNvPr>
          <p:cNvSpPr>
            <a:spLocks noGrp="1"/>
          </p:cNvSpPr>
          <p:nvPr>
            <p:ph type="body" sz="quarter" idx="25" hasCustomPrompt="1"/>
          </p:nvPr>
        </p:nvSpPr>
        <p:spPr>
          <a:xfrm>
            <a:off x="8061325" y="6093965"/>
            <a:ext cx="3614737" cy="214760"/>
          </a:xfrm>
          <a:prstGeom prst="rect">
            <a:avLst/>
          </a:prstGeom>
        </p:spPr>
        <p:txBody>
          <a:bodyPr/>
          <a:lstStyle>
            <a:lvl1pPr marL="0" indent="0">
              <a:lnSpc>
                <a:spcPct val="100000"/>
              </a:lnSpc>
              <a:buNone/>
              <a:defRPr sz="1200">
                <a:solidFill>
                  <a:schemeClr val="tx2"/>
                </a:solidFill>
              </a:defRPr>
            </a:lvl1pPr>
          </a:lstStyle>
          <a:p>
            <a:pPr lvl="0"/>
            <a:r>
              <a:rPr lang="en-GB"/>
              <a:t>Optional caption</a:t>
            </a:r>
          </a:p>
        </p:txBody>
      </p:sp>
      <p:sp>
        <p:nvSpPr>
          <p:cNvPr id="13"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515939" y="1867800"/>
            <a:ext cx="3614736" cy="4221056"/>
          </a:xfrm>
          <a:prstGeom prst="rect">
            <a:avLst/>
          </a:prstGeom>
          <a:solidFill>
            <a:schemeClr val="bg2"/>
          </a:solidFill>
        </p:spPr>
        <p:txBody>
          <a:bodyPr tIns="72000"/>
          <a:lstStyle>
            <a:lvl1pPr marL="0" indent="0" algn="ctr">
              <a:buNone/>
              <a:defRPr/>
            </a:lvl1pPr>
          </a:lstStyle>
          <a:p>
            <a:r>
              <a:rPr lang="en-GB"/>
              <a:t>Click icon to add picture</a:t>
            </a:r>
            <a:endParaRPr lang="en-US"/>
          </a:p>
        </p:txBody>
      </p:sp>
      <p:sp>
        <p:nvSpPr>
          <p:cNvPr id="24" name="Picture Placeholder 3">
            <a:extLst>
              <a:ext uri="{FF2B5EF4-FFF2-40B4-BE49-F238E27FC236}">
                <a16:creationId xmlns:a16="http://schemas.microsoft.com/office/drawing/2014/main" id="{A643DD79-296D-1D4D-9489-1DCF3F20B120}"/>
              </a:ext>
            </a:extLst>
          </p:cNvPr>
          <p:cNvSpPr>
            <a:spLocks noGrp="1"/>
          </p:cNvSpPr>
          <p:nvPr>
            <p:ph type="pic" sz="quarter" idx="20"/>
          </p:nvPr>
        </p:nvSpPr>
        <p:spPr>
          <a:xfrm>
            <a:off x="4286249" y="1867800"/>
            <a:ext cx="3616325" cy="4221056"/>
          </a:xfrm>
          <a:prstGeom prst="rect">
            <a:avLst/>
          </a:prstGeom>
          <a:solidFill>
            <a:schemeClr val="bg2"/>
          </a:solidFill>
        </p:spPr>
        <p:txBody>
          <a:bodyPr tIns="72000"/>
          <a:lstStyle>
            <a:lvl1pPr marL="0" indent="0" algn="ctr">
              <a:buNone/>
              <a:defRPr/>
            </a:lvl1pPr>
          </a:lstStyle>
          <a:p>
            <a:r>
              <a:rPr lang="en-GB"/>
              <a:t>Click icon to add picture</a:t>
            </a:r>
            <a:endParaRPr lang="en-US"/>
          </a:p>
        </p:txBody>
      </p:sp>
      <p:sp>
        <p:nvSpPr>
          <p:cNvPr id="27" name="Picture Placeholder 3">
            <a:extLst>
              <a:ext uri="{FF2B5EF4-FFF2-40B4-BE49-F238E27FC236}">
                <a16:creationId xmlns:a16="http://schemas.microsoft.com/office/drawing/2014/main" id="{A643DD79-296D-1D4D-9489-1DCF3F20B120}"/>
              </a:ext>
            </a:extLst>
          </p:cNvPr>
          <p:cNvSpPr>
            <a:spLocks noGrp="1"/>
          </p:cNvSpPr>
          <p:nvPr>
            <p:ph type="pic" sz="quarter" idx="23"/>
          </p:nvPr>
        </p:nvSpPr>
        <p:spPr>
          <a:xfrm>
            <a:off x="8061327" y="1867800"/>
            <a:ext cx="3614736" cy="4221056"/>
          </a:xfrm>
          <a:prstGeom prst="rect">
            <a:avLst/>
          </a:prstGeom>
          <a:solidFill>
            <a:schemeClr val="bg2"/>
          </a:solidFill>
        </p:spPr>
        <p:txBody>
          <a:bodyPr tIns="72000"/>
          <a:lstStyle>
            <a:lvl1pPr marL="0" indent="0" algn="ctr">
              <a:buNone/>
              <a:defRPr/>
            </a:lvl1pPr>
          </a:lstStyle>
          <a:p>
            <a:r>
              <a:rPr lang="en-GB"/>
              <a:t>Click icon to add picture</a:t>
            </a: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GB"/>
              <a:t>Date</a:t>
            </a: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GB" smtClean="0"/>
              <a:pPr/>
              <a:t>‹#›</a:t>
            </a:fld>
            <a:endParaRPr lang="en-GB"/>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GB" sz="1000" b="0">
                <a:solidFill>
                  <a:schemeClr val="bg1"/>
                </a:solidFill>
              </a:rPr>
              <a:t>www.dlapiper.com</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mage Page x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515939" y="368300"/>
            <a:ext cx="11160123" cy="577153"/>
          </a:xfrm>
        </p:spPr>
        <p:txBody>
          <a:bodyPr/>
          <a:lstStyle/>
          <a:p>
            <a:r>
              <a:rPr lang="en-GB"/>
              <a:t>Click to edit title</a:t>
            </a: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4" cy="237308"/>
          </a:xfrm>
          <a:prstGeom prst="rect">
            <a:avLst/>
          </a:prstGeom>
        </p:spPr>
        <p:txBody>
          <a:bodyPr rtlCol="0"/>
          <a:lstStyle>
            <a:lvl1pPr marL="0" indent="0">
              <a:buNone/>
              <a:defRPr sz="1800">
                <a:solidFill>
                  <a:schemeClr val="tx2"/>
                </a:solidFill>
              </a:defRPr>
            </a:lvl1pPr>
          </a:lstStyle>
          <a:p>
            <a:pPr defTabSz="180000" fontAlgn="auto">
              <a:spcAft>
                <a:spcPts val="0"/>
              </a:spcAft>
              <a:defRPr/>
            </a:pPr>
            <a:r>
              <a:rPr lang="en-GB"/>
              <a:t>Optional Subtitle</a:t>
            </a:r>
          </a:p>
        </p:txBody>
      </p:sp>
      <p:sp>
        <p:nvSpPr>
          <p:cNvPr id="11"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637040"/>
            <a:ext cx="1727199" cy="435600"/>
          </a:xfrm>
          <a:prstGeom prst="rect">
            <a:avLst/>
          </a:prstGeom>
        </p:spPr>
        <p:txBody>
          <a:bodyPr anchor="t" anchorCtr="0">
            <a:normAutofit/>
          </a:bodyPr>
          <a:lstStyle>
            <a:lvl1pPr marL="0" indent="0">
              <a:lnSpc>
                <a:spcPct val="100000"/>
              </a:lnSpc>
              <a:buNone/>
              <a:defRPr sz="16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Optional Subhead</a:t>
            </a:r>
          </a:p>
        </p:txBody>
      </p:sp>
      <p:sp>
        <p:nvSpPr>
          <p:cNvPr id="27" name="Text Placeholder 2">
            <a:extLst>
              <a:ext uri="{FF2B5EF4-FFF2-40B4-BE49-F238E27FC236}">
                <a16:creationId xmlns:a16="http://schemas.microsoft.com/office/drawing/2014/main" id="{65975A82-7EB2-6E48-B38C-B5AEBD5D9A89}"/>
              </a:ext>
            </a:extLst>
          </p:cNvPr>
          <p:cNvSpPr>
            <a:spLocks noGrp="1" noChangeAspect="1"/>
          </p:cNvSpPr>
          <p:nvPr>
            <p:ph type="body" idx="27" hasCustomPrompt="1"/>
          </p:nvPr>
        </p:nvSpPr>
        <p:spPr>
          <a:xfrm>
            <a:off x="2403136" y="1637040"/>
            <a:ext cx="1727199" cy="435600"/>
          </a:xfrm>
          <a:prstGeom prst="rect">
            <a:avLst/>
          </a:prstGeom>
        </p:spPr>
        <p:txBody>
          <a:bodyPr anchor="t" anchorCtr="0">
            <a:normAutofit/>
          </a:bodyPr>
          <a:lstStyle>
            <a:lvl1pPr marL="0" indent="0">
              <a:lnSpc>
                <a:spcPct val="100000"/>
              </a:lnSpc>
              <a:buNone/>
              <a:defRPr sz="16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Optional Subhead</a:t>
            </a:r>
          </a:p>
        </p:txBody>
      </p:sp>
      <p:sp>
        <p:nvSpPr>
          <p:cNvPr id="30" name="Text Placeholder 2">
            <a:extLst>
              <a:ext uri="{FF2B5EF4-FFF2-40B4-BE49-F238E27FC236}">
                <a16:creationId xmlns:a16="http://schemas.microsoft.com/office/drawing/2014/main" id="{65975A82-7EB2-6E48-B38C-B5AEBD5D9A89}"/>
              </a:ext>
            </a:extLst>
          </p:cNvPr>
          <p:cNvSpPr>
            <a:spLocks noGrp="1" noChangeAspect="1"/>
          </p:cNvSpPr>
          <p:nvPr>
            <p:ph type="body" idx="30" hasCustomPrompt="1"/>
          </p:nvPr>
        </p:nvSpPr>
        <p:spPr>
          <a:xfrm>
            <a:off x="4286250" y="1637040"/>
            <a:ext cx="1727199" cy="435600"/>
          </a:xfrm>
          <a:prstGeom prst="rect">
            <a:avLst/>
          </a:prstGeom>
        </p:spPr>
        <p:txBody>
          <a:bodyPr anchor="t" anchorCtr="0">
            <a:normAutofit/>
          </a:bodyPr>
          <a:lstStyle>
            <a:lvl1pPr marL="0" indent="0">
              <a:lnSpc>
                <a:spcPct val="100000"/>
              </a:lnSpc>
              <a:buNone/>
              <a:defRPr sz="16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Optional Subhead</a:t>
            </a:r>
          </a:p>
        </p:txBody>
      </p:sp>
      <p:sp>
        <p:nvSpPr>
          <p:cNvPr id="33" name="Text Placeholder 2">
            <a:extLst>
              <a:ext uri="{FF2B5EF4-FFF2-40B4-BE49-F238E27FC236}">
                <a16:creationId xmlns:a16="http://schemas.microsoft.com/office/drawing/2014/main" id="{65975A82-7EB2-6E48-B38C-B5AEBD5D9A89}"/>
              </a:ext>
            </a:extLst>
          </p:cNvPr>
          <p:cNvSpPr>
            <a:spLocks noGrp="1" noChangeAspect="1"/>
          </p:cNvSpPr>
          <p:nvPr>
            <p:ph type="body" idx="33" hasCustomPrompt="1"/>
          </p:nvPr>
        </p:nvSpPr>
        <p:spPr>
          <a:xfrm>
            <a:off x="6175036" y="1637040"/>
            <a:ext cx="1727199" cy="435600"/>
          </a:xfrm>
          <a:prstGeom prst="rect">
            <a:avLst/>
          </a:prstGeom>
        </p:spPr>
        <p:txBody>
          <a:bodyPr anchor="t" anchorCtr="0">
            <a:normAutofit/>
          </a:bodyPr>
          <a:lstStyle>
            <a:lvl1pPr marL="0" indent="0">
              <a:lnSpc>
                <a:spcPct val="100000"/>
              </a:lnSpc>
              <a:buNone/>
              <a:defRPr sz="16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Optional Subhead</a:t>
            </a:r>
          </a:p>
        </p:txBody>
      </p:sp>
      <p:sp>
        <p:nvSpPr>
          <p:cNvPr id="36" name="Text Placeholder 2">
            <a:extLst>
              <a:ext uri="{FF2B5EF4-FFF2-40B4-BE49-F238E27FC236}">
                <a16:creationId xmlns:a16="http://schemas.microsoft.com/office/drawing/2014/main" id="{65975A82-7EB2-6E48-B38C-B5AEBD5D9A89}"/>
              </a:ext>
            </a:extLst>
          </p:cNvPr>
          <p:cNvSpPr>
            <a:spLocks noGrp="1" noChangeAspect="1"/>
          </p:cNvSpPr>
          <p:nvPr>
            <p:ph type="body" idx="36" hasCustomPrompt="1"/>
          </p:nvPr>
        </p:nvSpPr>
        <p:spPr>
          <a:xfrm>
            <a:off x="8058149" y="1637040"/>
            <a:ext cx="1727199" cy="435600"/>
          </a:xfrm>
          <a:prstGeom prst="rect">
            <a:avLst/>
          </a:prstGeom>
        </p:spPr>
        <p:txBody>
          <a:bodyPr anchor="t" anchorCtr="0">
            <a:normAutofit/>
          </a:bodyPr>
          <a:lstStyle>
            <a:lvl1pPr marL="0" indent="0">
              <a:lnSpc>
                <a:spcPct val="100000"/>
              </a:lnSpc>
              <a:buNone/>
              <a:defRPr sz="16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Optional Subhead</a:t>
            </a:r>
          </a:p>
        </p:txBody>
      </p:sp>
      <p:sp>
        <p:nvSpPr>
          <p:cNvPr id="39" name="Text Placeholder 2">
            <a:extLst>
              <a:ext uri="{FF2B5EF4-FFF2-40B4-BE49-F238E27FC236}">
                <a16:creationId xmlns:a16="http://schemas.microsoft.com/office/drawing/2014/main" id="{65975A82-7EB2-6E48-B38C-B5AEBD5D9A89}"/>
              </a:ext>
            </a:extLst>
          </p:cNvPr>
          <p:cNvSpPr>
            <a:spLocks noGrp="1" noChangeAspect="1"/>
          </p:cNvSpPr>
          <p:nvPr>
            <p:ph type="body" idx="39" hasCustomPrompt="1"/>
          </p:nvPr>
        </p:nvSpPr>
        <p:spPr>
          <a:xfrm>
            <a:off x="9948863" y="1637040"/>
            <a:ext cx="1727199" cy="435600"/>
          </a:xfrm>
          <a:prstGeom prst="rect">
            <a:avLst/>
          </a:prstGeom>
        </p:spPr>
        <p:txBody>
          <a:bodyPr anchor="t" anchorCtr="0">
            <a:normAutofit/>
          </a:bodyPr>
          <a:lstStyle>
            <a:lvl1pPr marL="0" indent="0">
              <a:lnSpc>
                <a:spcPct val="100000"/>
              </a:lnSpc>
              <a:buNone/>
              <a:defRPr sz="16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Optional Subhead</a:t>
            </a:r>
          </a:p>
        </p:txBody>
      </p:sp>
      <p:sp>
        <p:nvSpPr>
          <p:cNvPr id="24" name="Picture Placeholder 5">
            <a:extLst>
              <a:ext uri="{FF2B5EF4-FFF2-40B4-BE49-F238E27FC236}">
                <a16:creationId xmlns:a16="http://schemas.microsoft.com/office/drawing/2014/main" id="{EBF22DA3-A49C-6440-A6F8-4BDC8A933B20}"/>
              </a:ext>
            </a:extLst>
          </p:cNvPr>
          <p:cNvSpPr>
            <a:spLocks noGrp="1"/>
          </p:cNvSpPr>
          <p:nvPr>
            <p:ph type="pic" sz="quarter" idx="13"/>
          </p:nvPr>
        </p:nvSpPr>
        <p:spPr>
          <a:xfrm>
            <a:off x="515939" y="2072640"/>
            <a:ext cx="1727538" cy="1991537"/>
          </a:xfrm>
          <a:prstGeom prst="rect">
            <a:avLst/>
          </a:prstGeom>
          <a:solidFill>
            <a:schemeClr val="bg2"/>
          </a:solidFill>
        </p:spPr>
        <p:txBody>
          <a:bodyPr tIns="72000"/>
          <a:lstStyle>
            <a:lvl1pPr marL="0" indent="0" algn="ctr">
              <a:buNone/>
              <a:defRPr/>
            </a:lvl1pPr>
          </a:lstStyle>
          <a:p>
            <a:r>
              <a:rPr lang="en-GB"/>
              <a:t>Click icon to add picture</a:t>
            </a:r>
            <a:endParaRPr lang="en-US"/>
          </a:p>
        </p:txBody>
      </p:sp>
      <p:sp>
        <p:nvSpPr>
          <p:cNvPr id="28" name="Picture Placeholder 5">
            <a:extLst>
              <a:ext uri="{FF2B5EF4-FFF2-40B4-BE49-F238E27FC236}">
                <a16:creationId xmlns:a16="http://schemas.microsoft.com/office/drawing/2014/main" id="{EBF22DA3-A49C-6440-A6F8-4BDC8A933B20}"/>
              </a:ext>
            </a:extLst>
          </p:cNvPr>
          <p:cNvSpPr>
            <a:spLocks noGrp="1"/>
          </p:cNvSpPr>
          <p:nvPr>
            <p:ph type="pic" sz="quarter" idx="28"/>
          </p:nvPr>
        </p:nvSpPr>
        <p:spPr>
          <a:xfrm>
            <a:off x="2403137" y="2072640"/>
            <a:ext cx="1727538" cy="1991537"/>
          </a:xfrm>
          <a:prstGeom prst="rect">
            <a:avLst/>
          </a:prstGeom>
          <a:solidFill>
            <a:schemeClr val="bg2"/>
          </a:solidFill>
        </p:spPr>
        <p:txBody>
          <a:bodyPr tIns="72000"/>
          <a:lstStyle>
            <a:lvl1pPr marL="0" indent="0" algn="ctr">
              <a:buNone/>
              <a:defRPr/>
            </a:lvl1pPr>
          </a:lstStyle>
          <a:p>
            <a:r>
              <a:rPr lang="en-GB"/>
              <a:t>Click icon to add picture</a:t>
            </a:r>
            <a:endParaRPr lang="en-US"/>
          </a:p>
        </p:txBody>
      </p:sp>
      <p:sp>
        <p:nvSpPr>
          <p:cNvPr id="31" name="Picture Placeholder 5">
            <a:extLst>
              <a:ext uri="{FF2B5EF4-FFF2-40B4-BE49-F238E27FC236}">
                <a16:creationId xmlns:a16="http://schemas.microsoft.com/office/drawing/2014/main" id="{EBF22DA3-A49C-6440-A6F8-4BDC8A933B20}"/>
              </a:ext>
            </a:extLst>
          </p:cNvPr>
          <p:cNvSpPr>
            <a:spLocks noGrp="1"/>
          </p:cNvSpPr>
          <p:nvPr>
            <p:ph type="pic" sz="quarter" idx="31"/>
          </p:nvPr>
        </p:nvSpPr>
        <p:spPr>
          <a:xfrm>
            <a:off x="4286251" y="2072640"/>
            <a:ext cx="1727538" cy="1991537"/>
          </a:xfrm>
          <a:prstGeom prst="rect">
            <a:avLst/>
          </a:prstGeom>
          <a:solidFill>
            <a:schemeClr val="bg2"/>
          </a:solidFill>
        </p:spPr>
        <p:txBody>
          <a:bodyPr tIns="72000"/>
          <a:lstStyle>
            <a:lvl1pPr marL="0" indent="0" algn="ctr">
              <a:buNone/>
              <a:defRPr/>
            </a:lvl1pPr>
          </a:lstStyle>
          <a:p>
            <a:r>
              <a:rPr lang="en-GB"/>
              <a:t>Click icon to add picture</a:t>
            </a:r>
            <a:endParaRPr lang="en-US"/>
          </a:p>
        </p:txBody>
      </p:sp>
      <p:sp>
        <p:nvSpPr>
          <p:cNvPr id="34" name="Picture Placeholder 5">
            <a:extLst>
              <a:ext uri="{FF2B5EF4-FFF2-40B4-BE49-F238E27FC236}">
                <a16:creationId xmlns:a16="http://schemas.microsoft.com/office/drawing/2014/main" id="{EBF22DA3-A49C-6440-A6F8-4BDC8A933B20}"/>
              </a:ext>
            </a:extLst>
          </p:cNvPr>
          <p:cNvSpPr>
            <a:spLocks noGrp="1"/>
          </p:cNvSpPr>
          <p:nvPr>
            <p:ph type="pic" sz="quarter" idx="34"/>
          </p:nvPr>
        </p:nvSpPr>
        <p:spPr>
          <a:xfrm>
            <a:off x="6175037" y="2072640"/>
            <a:ext cx="1727538" cy="1991537"/>
          </a:xfrm>
          <a:prstGeom prst="rect">
            <a:avLst/>
          </a:prstGeom>
          <a:solidFill>
            <a:schemeClr val="bg2"/>
          </a:solidFill>
        </p:spPr>
        <p:txBody>
          <a:bodyPr tIns="72000"/>
          <a:lstStyle>
            <a:lvl1pPr marL="0" indent="0" algn="ctr">
              <a:buNone/>
              <a:defRPr/>
            </a:lvl1pPr>
          </a:lstStyle>
          <a:p>
            <a:r>
              <a:rPr lang="en-GB"/>
              <a:t>Click icon to add picture</a:t>
            </a:r>
            <a:endParaRPr lang="en-US"/>
          </a:p>
        </p:txBody>
      </p:sp>
      <p:sp>
        <p:nvSpPr>
          <p:cNvPr id="37" name="Picture Placeholder 5">
            <a:extLst>
              <a:ext uri="{FF2B5EF4-FFF2-40B4-BE49-F238E27FC236}">
                <a16:creationId xmlns:a16="http://schemas.microsoft.com/office/drawing/2014/main" id="{EBF22DA3-A49C-6440-A6F8-4BDC8A933B20}"/>
              </a:ext>
            </a:extLst>
          </p:cNvPr>
          <p:cNvSpPr>
            <a:spLocks noGrp="1"/>
          </p:cNvSpPr>
          <p:nvPr>
            <p:ph type="pic" sz="quarter" idx="37"/>
          </p:nvPr>
        </p:nvSpPr>
        <p:spPr>
          <a:xfrm>
            <a:off x="8058150" y="2072640"/>
            <a:ext cx="1727538" cy="1991537"/>
          </a:xfrm>
          <a:prstGeom prst="rect">
            <a:avLst/>
          </a:prstGeom>
          <a:solidFill>
            <a:schemeClr val="bg2"/>
          </a:solidFill>
        </p:spPr>
        <p:txBody>
          <a:bodyPr tIns="72000"/>
          <a:lstStyle>
            <a:lvl1pPr marL="0" indent="0" algn="ctr">
              <a:buNone/>
              <a:defRPr/>
            </a:lvl1pPr>
          </a:lstStyle>
          <a:p>
            <a:r>
              <a:rPr lang="en-GB"/>
              <a:t>Click icon to add picture</a:t>
            </a:r>
            <a:endParaRPr lang="en-US"/>
          </a:p>
        </p:txBody>
      </p:sp>
      <p:sp>
        <p:nvSpPr>
          <p:cNvPr id="40" name="Picture Placeholder 5">
            <a:extLst>
              <a:ext uri="{FF2B5EF4-FFF2-40B4-BE49-F238E27FC236}">
                <a16:creationId xmlns:a16="http://schemas.microsoft.com/office/drawing/2014/main" id="{EBF22DA3-A49C-6440-A6F8-4BDC8A933B20}"/>
              </a:ext>
            </a:extLst>
          </p:cNvPr>
          <p:cNvSpPr>
            <a:spLocks noGrp="1"/>
          </p:cNvSpPr>
          <p:nvPr>
            <p:ph type="pic" sz="quarter" idx="40"/>
          </p:nvPr>
        </p:nvSpPr>
        <p:spPr>
          <a:xfrm>
            <a:off x="9948864" y="2072640"/>
            <a:ext cx="1727538" cy="1991537"/>
          </a:xfrm>
          <a:prstGeom prst="rect">
            <a:avLst/>
          </a:prstGeom>
          <a:solidFill>
            <a:schemeClr val="bg2"/>
          </a:solidFill>
        </p:spPr>
        <p:txBody>
          <a:bodyPr tIns="72000"/>
          <a:lstStyle>
            <a:lvl1pPr marL="0" indent="0" algn="ctr">
              <a:buNone/>
              <a:defRPr/>
            </a:lvl1pPr>
          </a:lstStyle>
          <a:p>
            <a:r>
              <a:rPr lang="en-GB"/>
              <a:t>Click icon to add picture</a:t>
            </a:r>
            <a:endParaRPr lang="en-US"/>
          </a:p>
        </p:txBody>
      </p:sp>
      <p:sp>
        <p:nvSpPr>
          <p:cNvPr id="26" name="Text Placeholder 4">
            <a:extLst>
              <a:ext uri="{FF2B5EF4-FFF2-40B4-BE49-F238E27FC236}">
                <a16:creationId xmlns:a16="http://schemas.microsoft.com/office/drawing/2014/main" id="{3A869F09-321E-4B40-A232-56F628E3867D}"/>
              </a:ext>
            </a:extLst>
          </p:cNvPr>
          <p:cNvSpPr>
            <a:spLocks noGrp="1"/>
          </p:cNvSpPr>
          <p:nvPr>
            <p:ph type="body" sz="quarter" idx="26" hasCustomPrompt="1"/>
          </p:nvPr>
        </p:nvSpPr>
        <p:spPr>
          <a:xfrm>
            <a:off x="515938" y="4105283"/>
            <a:ext cx="1727200" cy="222250"/>
          </a:xfrm>
          <a:prstGeom prst="rect">
            <a:avLst/>
          </a:prstGeom>
        </p:spPr>
        <p:txBody>
          <a:bodyPr anchor="t" anchorCtr="0"/>
          <a:lstStyle>
            <a:lvl1pPr marL="0" indent="0">
              <a:lnSpc>
                <a:spcPct val="100000"/>
              </a:lnSpc>
              <a:buNone/>
              <a:defRPr sz="1200" baseline="0">
                <a:solidFill>
                  <a:schemeClr val="tx2"/>
                </a:solidFill>
              </a:defRPr>
            </a:lvl1pPr>
          </a:lstStyle>
          <a:p>
            <a:pPr lvl="0"/>
            <a:r>
              <a:rPr lang="en-GB"/>
              <a:t>Optional caption</a:t>
            </a:r>
          </a:p>
        </p:txBody>
      </p:sp>
      <p:sp>
        <p:nvSpPr>
          <p:cNvPr id="29" name="Text Placeholder 4">
            <a:extLst>
              <a:ext uri="{FF2B5EF4-FFF2-40B4-BE49-F238E27FC236}">
                <a16:creationId xmlns:a16="http://schemas.microsoft.com/office/drawing/2014/main" id="{3A869F09-321E-4B40-A232-56F628E3867D}"/>
              </a:ext>
            </a:extLst>
          </p:cNvPr>
          <p:cNvSpPr>
            <a:spLocks noGrp="1"/>
          </p:cNvSpPr>
          <p:nvPr>
            <p:ph type="body" sz="quarter" idx="29" hasCustomPrompt="1"/>
          </p:nvPr>
        </p:nvSpPr>
        <p:spPr>
          <a:xfrm>
            <a:off x="2403136" y="4105283"/>
            <a:ext cx="1727200" cy="222250"/>
          </a:xfrm>
          <a:prstGeom prst="rect">
            <a:avLst/>
          </a:prstGeom>
        </p:spPr>
        <p:txBody>
          <a:bodyPr anchor="t" anchorCtr="0"/>
          <a:lstStyle>
            <a:lvl1pPr marL="0" indent="0">
              <a:lnSpc>
                <a:spcPct val="100000"/>
              </a:lnSpc>
              <a:buNone/>
              <a:defRPr sz="1200" baseline="0">
                <a:solidFill>
                  <a:schemeClr val="tx2"/>
                </a:solidFill>
              </a:defRPr>
            </a:lvl1pPr>
          </a:lstStyle>
          <a:p>
            <a:pPr lvl="0"/>
            <a:r>
              <a:rPr lang="en-GB"/>
              <a:t>Optional caption</a:t>
            </a:r>
          </a:p>
        </p:txBody>
      </p:sp>
      <p:sp>
        <p:nvSpPr>
          <p:cNvPr id="32" name="Text Placeholder 4">
            <a:extLst>
              <a:ext uri="{FF2B5EF4-FFF2-40B4-BE49-F238E27FC236}">
                <a16:creationId xmlns:a16="http://schemas.microsoft.com/office/drawing/2014/main" id="{3A869F09-321E-4B40-A232-56F628E3867D}"/>
              </a:ext>
            </a:extLst>
          </p:cNvPr>
          <p:cNvSpPr>
            <a:spLocks noGrp="1"/>
          </p:cNvSpPr>
          <p:nvPr>
            <p:ph type="body" sz="quarter" idx="32" hasCustomPrompt="1"/>
          </p:nvPr>
        </p:nvSpPr>
        <p:spPr>
          <a:xfrm>
            <a:off x="4286250" y="4105283"/>
            <a:ext cx="1727200" cy="222250"/>
          </a:xfrm>
          <a:prstGeom prst="rect">
            <a:avLst/>
          </a:prstGeom>
        </p:spPr>
        <p:txBody>
          <a:bodyPr anchor="t" anchorCtr="0"/>
          <a:lstStyle>
            <a:lvl1pPr marL="0" indent="0">
              <a:lnSpc>
                <a:spcPct val="100000"/>
              </a:lnSpc>
              <a:buNone/>
              <a:defRPr sz="1200" baseline="0">
                <a:solidFill>
                  <a:schemeClr val="tx2"/>
                </a:solidFill>
              </a:defRPr>
            </a:lvl1pPr>
          </a:lstStyle>
          <a:p>
            <a:pPr lvl="0"/>
            <a:r>
              <a:rPr lang="en-GB"/>
              <a:t>Optional caption</a:t>
            </a:r>
          </a:p>
        </p:txBody>
      </p:sp>
      <p:sp>
        <p:nvSpPr>
          <p:cNvPr id="35" name="Text Placeholder 4">
            <a:extLst>
              <a:ext uri="{FF2B5EF4-FFF2-40B4-BE49-F238E27FC236}">
                <a16:creationId xmlns:a16="http://schemas.microsoft.com/office/drawing/2014/main" id="{3A869F09-321E-4B40-A232-56F628E3867D}"/>
              </a:ext>
            </a:extLst>
          </p:cNvPr>
          <p:cNvSpPr>
            <a:spLocks noGrp="1"/>
          </p:cNvSpPr>
          <p:nvPr>
            <p:ph type="body" sz="quarter" idx="35" hasCustomPrompt="1"/>
          </p:nvPr>
        </p:nvSpPr>
        <p:spPr>
          <a:xfrm>
            <a:off x="6175036" y="4105283"/>
            <a:ext cx="1727200" cy="222250"/>
          </a:xfrm>
          <a:prstGeom prst="rect">
            <a:avLst/>
          </a:prstGeom>
        </p:spPr>
        <p:txBody>
          <a:bodyPr anchor="t" anchorCtr="0"/>
          <a:lstStyle>
            <a:lvl1pPr marL="0" indent="0">
              <a:lnSpc>
                <a:spcPct val="100000"/>
              </a:lnSpc>
              <a:buNone/>
              <a:defRPr sz="1200" baseline="0">
                <a:solidFill>
                  <a:schemeClr val="tx2"/>
                </a:solidFill>
              </a:defRPr>
            </a:lvl1pPr>
          </a:lstStyle>
          <a:p>
            <a:pPr lvl="0"/>
            <a:r>
              <a:rPr lang="en-GB"/>
              <a:t>Optional caption</a:t>
            </a:r>
          </a:p>
        </p:txBody>
      </p:sp>
      <p:sp>
        <p:nvSpPr>
          <p:cNvPr id="38" name="Text Placeholder 4">
            <a:extLst>
              <a:ext uri="{FF2B5EF4-FFF2-40B4-BE49-F238E27FC236}">
                <a16:creationId xmlns:a16="http://schemas.microsoft.com/office/drawing/2014/main" id="{3A869F09-321E-4B40-A232-56F628E3867D}"/>
              </a:ext>
            </a:extLst>
          </p:cNvPr>
          <p:cNvSpPr>
            <a:spLocks noGrp="1"/>
          </p:cNvSpPr>
          <p:nvPr>
            <p:ph type="body" sz="quarter" idx="38" hasCustomPrompt="1"/>
          </p:nvPr>
        </p:nvSpPr>
        <p:spPr>
          <a:xfrm>
            <a:off x="8058149" y="4105283"/>
            <a:ext cx="1727200" cy="222250"/>
          </a:xfrm>
          <a:prstGeom prst="rect">
            <a:avLst/>
          </a:prstGeom>
        </p:spPr>
        <p:txBody>
          <a:bodyPr anchor="t" anchorCtr="0"/>
          <a:lstStyle>
            <a:lvl1pPr marL="0" indent="0">
              <a:lnSpc>
                <a:spcPct val="100000"/>
              </a:lnSpc>
              <a:buNone/>
              <a:defRPr sz="1200" baseline="0">
                <a:solidFill>
                  <a:schemeClr val="tx2"/>
                </a:solidFill>
              </a:defRPr>
            </a:lvl1pPr>
          </a:lstStyle>
          <a:p>
            <a:pPr lvl="0"/>
            <a:r>
              <a:rPr lang="en-GB"/>
              <a:t>Optional caption</a:t>
            </a:r>
          </a:p>
        </p:txBody>
      </p:sp>
      <p:sp>
        <p:nvSpPr>
          <p:cNvPr id="41" name="Text Placeholder 4">
            <a:extLst>
              <a:ext uri="{FF2B5EF4-FFF2-40B4-BE49-F238E27FC236}">
                <a16:creationId xmlns:a16="http://schemas.microsoft.com/office/drawing/2014/main" id="{3A869F09-321E-4B40-A232-56F628E3867D}"/>
              </a:ext>
            </a:extLst>
          </p:cNvPr>
          <p:cNvSpPr>
            <a:spLocks noGrp="1"/>
          </p:cNvSpPr>
          <p:nvPr>
            <p:ph type="body" sz="quarter" idx="41" hasCustomPrompt="1"/>
          </p:nvPr>
        </p:nvSpPr>
        <p:spPr>
          <a:xfrm>
            <a:off x="9948863" y="4105283"/>
            <a:ext cx="1727200" cy="222250"/>
          </a:xfrm>
          <a:prstGeom prst="rect">
            <a:avLst/>
          </a:prstGeom>
        </p:spPr>
        <p:txBody>
          <a:bodyPr anchor="t" anchorCtr="0"/>
          <a:lstStyle>
            <a:lvl1pPr marL="0" indent="0">
              <a:lnSpc>
                <a:spcPct val="100000"/>
              </a:lnSpc>
              <a:buNone/>
              <a:defRPr sz="1200" baseline="0">
                <a:solidFill>
                  <a:schemeClr val="tx2"/>
                </a:solidFill>
              </a:defRPr>
            </a:lvl1pPr>
          </a:lstStyle>
          <a:p>
            <a:pPr lvl="0"/>
            <a:r>
              <a:rPr lang="en-GB"/>
              <a:t>Optional caption</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GB"/>
              <a:t>Date</a:t>
            </a: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GB" smtClean="0"/>
              <a:pPr/>
              <a:t>‹#›</a:t>
            </a:fld>
            <a:endParaRPr lang="en-GB"/>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GB" sz="1000" b="0">
                <a:solidFill>
                  <a:schemeClr val="bg1"/>
                </a:solidFill>
              </a:rPr>
              <a:t>www.dlapiper.com</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ilm Inser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C03EBA-2624-CC44-BE10-049F6DF7D16D}"/>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13CA4D8C-442E-FB42-8F3E-E451E540B551}"/>
              </a:ext>
            </a:extLst>
          </p:cNvPr>
          <p:cNvSpPr>
            <a:spLocks noGrp="1"/>
          </p:cNvSpPr>
          <p:nvPr>
            <p:ph type="title" hasCustomPrompt="1"/>
          </p:nvPr>
        </p:nvSpPr>
        <p:spPr>
          <a:xfrm>
            <a:off x="515938" y="368300"/>
            <a:ext cx="11160125" cy="416263"/>
          </a:xfrm>
          <a:prstGeom prst="rect">
            <a:avLst/>
          </a:prstGeom>
        </p:spPr>
        <p:txBody>
          <a:bodyPr/>
          <a:lstStyle>
            <a:lvl1pPr>
              <a:defRPr sz="3600">
                <a:solidFill>
                  <a:schemeClr val="tx1"/>
                </a:solidFill>
                <a:latin typeface="Cambria" panose="02040503050406030204" pitchFamily="18" charset="0"/>
              </a:defRPr>
            </a:lvl1pPr>
          </a:lstStyle>
          <a:p>
            <a:r>
              <a:rPr lang="en-GB"/>
              <a:t>Click to edit title</a:t>
            </a:r>
          </a:p>
        </p:txBody>
      </p:sp>
      <p:sp>
        <p:nvSpPr>
          <p:cNvPr id="12" name="Text Placeholder 1">
            <a:extLst>
              <a:ext uri="{FF2B5EF4-FFF2-40B4-BE49-F238E27FC236}">
                <a16:creationId xmlns:a16="http://schemas.microsoft.com/office/drawing/2014/main" id="{21F87D48-DB15-B446-8592-675A5648A46E}"/>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GB"/>
              <a:t>Optional Subtitle</a:t>
            </a:r>
          </a:p>
        </p:txBody>
      </p:sp>
      <p:sp>
        <p:nvSpPr>
          <p:cNvPr id="16" name="Text Placeholder 3">
            <a:extLst>
              <a:ext uri="{FF2B5EF4-FFF2-40B4-BE49-F238E27FC236}">
                <a16:creationId xmlns:a16="http://schemas.microsoft.com/office/drawing/2014/main" id="{01B967B4-A4A5-4E49-8E24-3D0268114DEC}"/>
              </a:ext>
            </a:extLst>
          </p:cNvPr>
          <p:cNvSpPr>
            <a:spLocks noGrp="1"/>
          </p:cNvSpPr>
          <p:nvPr>
            <p:ph type="body" sz="half" idx="13" hasCustomPrompt="1"/>
          </p:nvPr>
        </p:nvSpPr>
        <p:spPr>
          <a:xfrm>
            <a:off x="515938" y="1379152"/>
            <a:ext cx="3600450" cy="312517"/>
          </a:xfrm>
          <a:prstGeom prst="rect">
            <a:avLst/>
          </a:prstGeom>
        </p:spPr>
        <p:txBody>
          <a:bodyPr/>
          <a:lstStyle>
            <a:lvl1pPr marL="0" indent="0">
              <a:lnSpc>
                <a:spcPct val="100000"/>
              </a:lnSpc>
              <a:buNone/>
              <a:defRPr sz="2200" b="1">
                <a:solidFill>
                  <a:schemeClr val="accent6"/>
                </a:solidFill>
                <a:latin typeface="Cambria" panose="020405030504060302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Optional Subhead</a:t>
            </a:r>
          </a:p>
        </p:txBody>
      </p:sp>
      <p:sp>
        <p:nvSpPr>
          <p:cNvPr id="13" name="Content Placeholder 8"/>
          <p:cNvSpPr>
            <a:spLocks noGrp="1"/>
          </p:cNvSpPr>
          <p:nvPr>
            <p:ph sz="quarter" idx="19"/>
          </p:nvPr>
        </p:nvSpPr>
        <p:spPr>
          <a:xfrm>
            <a:off x="515939" y="1726616"/>
            <a:ext cx="3600450" cy="458210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Media Placeholder 8">
            <a:extLst>
              <a:ext uri="{FF2B5EF4-FFF2-40B4-BE49-F238E27FC236}">
                <a16:creationId xmlns:a16="http://schemas.microsoft.com/office/drawing/2014/main" id="{3586BF4F-ECBA-DA41-A8F5-55F0BC9F1C92}"/>
              </a:ext>
            </a:extLst>
          </p:cNvPr>
          <p:cNvSpPr>
            <a:spLocks noGrp="1"/>
          </p:cNvSpPr>
          <p:nvPr>
            <p:ph type="media" sz="quarter" idx="14"/>
          </p:nvPr>
        </p:nvSpPr>
        <p:spPr>
          <a:xfrm>
            <a:off x="4295776" y="1456408"/>
            <a:ext cx="7380288" cy="4102266"/>
          </a:xfrm>
          <a:prstGeom prst="rect">
            <a:avLst/>
          </a:prstGeom>
          <a:solidFill>
            <a:schemeClr val="bg2"/>
          </a:solidFill>
        </p:spPr>
        <p:txBody>
          <a:bodyPr tIns="72000"/>
          <a:lstStyle>
            <a:lvl1pPr marL="0" indent="0" algn="ctr">
              <a:buNone/>
              <a:defRPr/>
            </a:lvl1pPr>
          </a:lstStyle>
          <a:p>
            <a:r>
              <a:rPr lang="en-GB"/>
              <a:t>Click icon to add media</a:t>
            </a:r>
            <a:endParaRPr lang="en-US"/>
          </a:p>
        </p:txBody>
      </p:sp>
      <p:sp>
        <p:nvSpPr>
          <p:cNvPr id="4" name="Date Placeholder 3">
            <a:extLst>
              <a:ext uri="{FF2B5EF4-FFF2-40B4-BE49-F238E27FC236}">
                <a16:creationId xmlns:a16="http://schemas.microsoft.com/office/drawing/2014/main" id="{93B488E4-5E8A-7B4B-82AE-D89AE18204CB}"/>
              </a:ext>
            </a:extLst>
          </p:cNvPr>
          <p:cNvSpPr>
            <a:spLocks noGrp="1"/>
          </p:cNvSpPr>
          <p:nvPr>
            <p:ph type="dt" sz="half" idx="10"/>
          </p:nvPr>
        </p:nvSpPr>
        <p:spPr>
          <a:xfrm>
            <a:off x="9948863" y="6582426"/>
            <a:ext cx="1727201" cy="275573"/>
          </a:xfrm>
        </p:spPr>
        <p:txBody>
          <a:bodyPr/>
          <a:lstStyle>
            <a:lvl1pPr>
              <a:defRPr>
                <a:solidFill>
                  <a:schemeClr val="bg1"/>
                </a:solidFill>
              </a:defRPr>
            </a:lvl1pPr>
          </a:lstStyle>
          <a:p>
            <a:r>
              <a:rPr lang="en-GB"/>
              <a:t>Date</a:t>
            </a:r>
          </a:p>
        </p:txBody>
      </p:sp>
      <p:sp>
        <p:nvSpPr>
          <p:cNvPr id="6" name="Slide Number Placeholder 5">
            <a:extLst>
              <a:ext uri="{FF2B5EF4-FFF2-40B4-BE49-F238E27FC236}">
                <a16:creationId xmlns:a16="http://schemas.microsoft.com/office/drawing/2014/main" id="{1D7FD609-4A3F-DB41-BC12-36CA9622AEB9}"/>
              </a:ext>
            </a:extLst>
          </p:cNvPr>
          <p:cNvSpPr>
            <a:spLocks noGrp="1"/>
          </p:cNvSpPr>
          <p:nvPr>
            <p:ph type="sldNum" sz="quarter" idx="12"/>
          </p:nvPr>
        </p:nvSpPr>
        <p:spPr>
          <a:xfrm>
            <a:off x="11676063" y="6582426"/>
            <a:ext cx="515935" cy="275573"/>
          </a:xfrm>
        </p:spPr>
        <p:txBody>
          <a:bodyPr/>
          <a:lstStyle>
            <a:lvl1pPr>
              <a:defRPr>
                <a:solidFill>
                  <a:schemeClr val="bg1"/>
                </a:solidFill>
              </a:defRPr>
            </a:lvl1pPr>
          </a:lstStyle>
          <a:p>
            <a:fld id="{F9591D4C-BB8F-AE46-BE73-C616F30BBC5B}" type="slidenum">
              <a:rPr lang="en-GB" smtClean="0"/>
              <a:pPr/>
              <a:t>‹#›</a:t>
            </a:fld>
            <a:endParaRPr lang="en-GB"/>
          </a:p>
        </p:txBody>
      </p:sp>
      <p:sp>
        <p:nvSpPr>
          <p:cNvPr id="14" name="TextBox 13">
            <a:extLst>
              <a:ext uri="{FF2B5EF4-FFF2-40B4-BE49-F238E27FC236}">
                <a16:creationId xmlns:a16="http://schemas.microsoft.com/office/drawing/2014/main" id="{A732BC2D-7883-43E8-AE7E-0B7C8E2B772C}"/>
              </a:ext>
            </a:extLst>
          </p:cNvPr>
          <p:cNvSpPr txBox="1"/>
          <p:nvPr userDrawn="1"/>
        </p:nvSpPr>
        <p:spPr>
          <a:xfrm>
            <a:off x="515938" y="6596798"/>
            <a:ext cx="1727199" cy="246221"/>
          </a:xfrm>
          <a:prstGeom prst="rect">
            <a:avLst/>
          </a:prstGeom>
          <a:noFill/>
        </p:spPr>
        <p:txBody>
          <a:bodyPr wrap="square" lIns="0" rtlCol="0">
            <a:spAutoFit/>
          </a:bodyPr>
          <a:lstStyle/>
          <a:p>
            <a:r>
              <a:rPr lang="en-GB" sz="1000" b="0">
                <a:solidFill>
                  <a:schemeClr val="bg1"/>
                </a:solidFill>
              </a:rPr>
              <a:t>www.dlapiper.com</a:t>
            </a:r>
          </a:p>
        </p:txBody>
      </p:sp>
      <p:sp>
        <p:nvSpPr>
          <p:cNvPr id="5" name="Footer Placeholder 4">
            <a:extLst>
              <a:ext uri="{FF2B5EF4-FFF2-40B4-BE49-F238E27FC236}">
                <a16:creationId xmlns:a16="http://schemas.microsoft.com/office/drawing/2014/main" id="{F3E55AFB-B7E1-E34D-8E64-9DF8E0FA6433}"/>
              </a:ext>
            </a:extLst>
          </p:cNvPr>
          <p:cNvSpPr>
            <a:spLocks noGrp="1"/>
          </p:cNvSpPr>
          <p:nvPr>
            <p:ph type="ftr" sz="quarter" idx="11"/>
          </p:nvPr>
        </p:nvSpPr>
        <p:spPr>
          <a:xfrm>
            <a:off x="2387600" y="6582425"/>
            <a:ext cx="7416800" cy="275575"/>
          </a:xfrm>
          <a:prstGeom prst="rect">
            <a:avLst/>
          </a:prstGeom>
        </p:spPr>
        <p:txBody>
          <a:bodyPr/>
          <a:lstStyle>
            <a:lvl1pPr>
              <a:defRPr>
                <a:solidFill>
                  <a:schemeClr val="bg1"/>
                </a:solidFill>
              </a:defRPr>
            </a:lvl1pPr>
          </a:lstStyle>
          <a:p>
            <a:endParaRPr lang="en-GB"/>
          </a:p>
        </p:txBody>
      </p:sp>
    </p:spTree>
    <p:extLst>
      <p:ext uri="{BB962C8B-B14F-4D97-AF65-F5344CB8AC3E}">
        <p14:creationId xmlns:p14="http://schemas.microsoft.com/office/powerpoint/2010/main" val="4021716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graphic Cover Dark">
    <p:bg>
      <p:bgPr>
        <a:solidFill>
          <a:schemeClr val="tx1"/>
        </a:solidFill>
        <a:effectLst/>
      </p:bgPr>
    </p:bg>
    <p:spTree>
      <p:nvGrpSpPr>
        <p:cNvPr id="1" name=""/>
        <p:cNvGrpSpPr/>
        <p:nvPr/>
      </p:nvGrpSpPr>
      <p:grpSpPr>
        <a:xfrm>
          <a:off x="0" y="0"/>
          <a:ext cx="0" cy="0"/>
          <a:chOff x="0" y="0"/>
          <a:chExt cx="0" cy="0"/>
        </a:xfrm>
      </p:grpSpPr>
      <p:pic>
        <p:nvPicPr>
          <p:cNvPr id="10" name="Picture 9" hidden="1">
            <a:extLst>
              <a:ext uri="{FF2B5EF4-FFF2-40B4-BE49-F238E27FC236}">
                <a16:creationId xmlns:a16="http://schemas.microsoft.com/office/drawing/2014/main" id="{55DC4ED9-D263-EA4F-A937-953C0E37A7FF}"/>
              </a:ext>
            </a:extLst>
          </p:cNvPr>
          <p:cNvPicPr>
            <a:picLocks noChangeAspect="1"/>
          </p:cNvPicPr>
          <p:nvPr userDrawn="1"/>
        </p:nvPicPr>
        <p:blipFill>
          <a:blip r:embed="rId2"/>
          <a:stretch>
            <a:fillRect/>
          </a:stretch>
        </p:blipFill>
        <p:spPr>
          <a:xfrm>
            <a:off x="0" y="1562100"/>
            <a:ext cx="12192000" cy="5295900"/>
          </a:xfrm>
          <a:prstGeom prst="rect">
            <a:avLst/>
          </a:prstGeom>
        </p:spPr>
      </p:pic>
      <p:sp>
        <p:nvSpPr>
          <p:cNvPr id="13" name="Rectangle 12"/>
          <p:cNvSpPr/>
          <p:nvPr userDrawn="1"/>
        </p:nvSpPr>
        <p:spPr>
          <a:xfrm>
            <a:off x="0" y="1"/>
            <a:ext cx="12192000" cy="6857999"/>
          </a:xfrm>
          <a:prstGeom prst="rect">
            <a:avLst/>
          </a:prstGeom>
          <a:noFill/>
          <a:ln w="190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CB330B11-E3CA-0542-B9E9-ACFD6565355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15938" y="6062542"/>
            <a:ext cx="730800" cy="427158"/>
          </a:xfrm>
          <a:prstGeom prst="rect">
            <a:avLst/>
          </a:prstGeom>
        </p:spPr>
      </p:pic>
      <p:sp>
        <p:nvSpPr>
          <p:cNvPr id="8" name="Rectangle 7">
            <a:extLst>
              <a:ext uri="{FF2B5EF4-FFF2-40B4-BE49-F238E27FC236}">
                <a16:creationId xmlns:a16="http://schemas.microsoft.com/office/drawing/2014/main" id="{76D75358-1C68-2B42-B803-3E43E911F814}"/>
              </a:ext>
            </a:extLst>
          </p:cNvPr>
          <p:cNvSpPr/>
          <p:nvPr userDrawn="1"/>
        </p:nvSpPr>
        <p:spPr>
          <a:xfrm>
            <a:off x="1" y="6589611"/>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Slide Number Placeholder 5">
            <a:extLst>
              <a:ext uri="{FF2B5EF4-FFF2-40B4-BE49-F238E27FC236}">
                <a16:creationId xmlns:a16="http://schemas.microsoft.com/office/drawing/2014/main" id="{E9FFCC3A-1FBC-4ECF-9EBE-DBA11FE71144}"/>
              </a:ext>
            </a:extLst>
          </p:cNvPr>
          <p:cNvSpPr>
            <a:spLocks noGrp="1"/>
          </p:cNvSpPr>
          <p:nvPr>
            <p:ph type="sldNum" sz="quarter" idx="4"/>
          </p:nvPr>
        </p:nvSpPr>
        <p:spPr>
          <a:xfrm>
            <a:off x="0" y="6876000"/>
            <a:ext cx="0" cy="0"/>
          </a:xfrm>
          <a:prstGeom prst="rect">
            <a:avLst/>
          </a:prstGeom>
        </p:spPr>
        <p:txBody>
          <a:bodyPr vert="horz" lIns="0" tIns="0" rIns="0" bIns="0" rtlCol="0" anchor="ctr"/>
          <a:lstStyle>
            <a:lvl1pPr algn="ctr">
              <a:defRPr sz="100" b="0">
                <a:noFill/>
              </a:defRPr>
            </a:lvl1pPr>
          </a:lstStyle>
          <a:p>
            <a:fld id="{F9591D4C-BB8F-AE46-BE73-C616F30BBC5B}" type="slidenum">
              <a:rPr lang="en-GB" smtClean="0"/>
              <a:pPr/>
              <a:t>‹#›</a:t>
            </a:fld>
            <a:endParaRPr lang="en-GB"/>
          </a:p>
        </p:txBody>
      </p:sp>
      <p:sp>
        <p:nvSpPr>
          <p:cNvPr id="15" name="Footer Placeholder 1">
            <a:extLst>
              <a:ext uri="{FF2B5EF4-FFF2-40B4-BE49-F238E27FC236}">
                <a16:creationId xmlns:a16="http://schemas.microsoft.com/office/drawing/2014/main" id="{4C4611E8-5453-4489-92C3-8664A1D0AE31}"/>
              </a:ext>
            </a:extLst>
          </p:cNvPr>
          <p:cNvSpPr>
            <a:spLocks noGrp="1"/>
          </p:cNvSpPr>
          <p:nvPr>
            <p:ph type="ftr" sz="quarter" idx="3"/>
          </p:nvPr>
        </p:nvSpPr>
        <p:spPr>
          <a:xfrm>
            <a:off x="0" y="6876000"/>
            <a:ext cx="0" cy="0"/>
          </a:xfrm>
          <a:prstGeom prst="rect">
            <a:avLst/>
          </a:prstGeom>
        </p:spPr>
        <p:txBody>
          <a:bodyPr vert="horz" lIns="91440" tIns="45720" rIns="91440" bIns="45720" rtlCol="0" anchor="ctr"/>
          <a:lstStyle>
            <a:lvl1pPr algn="l">
              <a:defRPr sz="100">
                <a:noFill/>
              </a:defRPr>
            </a:lvl1pPr>
          </a:lstStyle>
          <a:p>
            <a:endParaRPr lang="en-GB"/>
          </a:p>
        </p:txBody>
      </p:sp>
      <p:sp>
        <p:nvSpPr>
          <p:cNvPr id="11" name="text" descr="{&quot;templafy&quot;:{&quot;binding&quot;:&quot;Form.PresentationTitle&quot;,&quot;type&quot;:&quot;text&quot;}}" title="Form.PresentationTitle">
            <a:extLst>
              <a:ext uri="{FF2B5EF4-FFF2-40B4-BE49-F238E27FC236}">
                <a16:creationId xmlns:a16="http://schemas.microsoft.com/office/drawing/2014/main" id="{6B55DC3A-7EB2-4A2D-8A12-9FBC407BCBE8}"/>
              </a:ext>
            </a:extLst>
          </p:cNvPr>
          <p:cNvSpPr/>
          <p:nvPr userDrawn="1"/>
        </p:nvSpPr>
        <p:spPr>
          <a:xfrm>
            <a:off x="1552135" y="4748270"/>
            <a:ext cx="9087730" cy="10003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GB" sz="3600">
              <a:solidFill>
                <a:schemeClr val="bg1"/>
              </a:solidFill>
              <a:latin typeface="Cambria" panose="02040503050406030204" pitchFamily="18" charset="0"/>
              <a:ea typeface="Cambria" panose="02040503050406030204" pitchFamily="18" charset="0"/>
            </a:endParaRPr>
          </a:p>
        </p:txBody>
      </p:sp>
      <p:sp>
        <p:nvSpPr>
          <p:cNvPr id="16" name="text" descr="{&quot;templafy&quot;:{&quot;binding&quot;:&quot;Form.PresentationSubtitle&quot;,&quot;type&quot;:&quot;text&quot;}}" title="Form.PresentationSubtitle">
            <a:extLst>
              <a:ext uri="{FF2B5EF4-FFF2-40B4-BE49-F238E27FC236}">
                <a16:creationId xmlns:a16="http://schemas.microsoft.com/office/drawing/2014/main" id="{4E5D2465-99ED-4813-B36F-12CB77C5AD13}"/>
              </a:ext>
            </a:extLst>
          </p:cNvPr>
          <p:cNvSpPr/>
          <p:nvPr userDrawn="1"/>
        </p:nvSpPr>
        <p:spPr>
          <a:xfrm>
            <a:off x="3179763" y="5862187"/>
            <a:ext cx="5832475" cy="525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GB" sz="2000">
              <a:solidFill>
                <a:schemeClr val="bg1"/>
              </a:solidFill>
            </a:endParaRPr>
          </a:p>
        </p:txBody>
      </p:sp>
      <p:sp>
        <p:nvSpPr>
          <p:cNvPr id="17" name="Date Placeholder 3">
            <a:extLst>
              <a:ext uri="{FF2B5EF4-FFF2-40B4-BE49-F238E27FC236}">
                <a16:creationId xmlns:a16="http://schemas.microsoft.com/office/drawing/2014/main" id="{8E67E810-7A87-42E1-9000-887ABA05A4B9}"/>
              </a:ext>
            </a:extLst>
          </p:cNvPr>
          <p:cNvSpPr>
            <a:spLocks noGrp="1"/>
          </p:cNvSpPr>
          <p:nvPr>
            <p:ph type="dt" sz="half" idx="2"/>
          </p:nvPr>
        </p:nvSpPr>
        <p:spPr>
          <a:xfrm>
            <a:off x="0" y="6876000"/>
            <a:ext cx="0" cy="0"/>
          </a:xfrm>
          <a:prstGeom prst="rect">
            <a:avLst/>
          </a:prstGeom>
        </p:spPr>
        <p:txBody>
          <a:bodyPr vert="horz" lIns="0" tIns="0" rIns="0" bIns="0" rtlCol="0" anchor="ctr"/>
          <a:lstStyle>
            <a:lvl1pPr algn="r">
              <a:defRPr sz="100" b="0" i="0">
                <a:noFill/>
                <a:latin typeface="+mn-lt"/>
                <a:ea typeface="Cambria" charset="0"/>
                <a:cs typeface="Cambria" charset="0"/>
              </a:defRPr>
            </a:lvl1pPr>
          </a:lstStyle>
          <a:p>
            <a:endParaRPr lang="en-GB"/>
          </a:p>
        </p:txBody>
      </p:sp>
      <p:sp>
        <p:nvSpPr>
          <p:cNvPr id="18" name="date" descr="{&quot;templafy&quot;:{&quot;binding&quot;:&quot;Form.Date&quot;,&quot;format&quot;:&quot;{{DateFormats.GeneralDate}}&quot;,&quot;type&quot;:&quot;date&quot;}}" title="Form.Date">
            <a:extLst>
              <a:ext uri="{FF2B5EF4-FFF2-40B4-BE49-F238E27FC236}">
                <a16:creationId xmlns:a16="http://schemas.microsoft.com/office/drawing/2014/main" id="{E51A68E5-432D-4F18-B478-271AC601D1EC}"/>
              </a:ext>
            </a:extLst>
          </p:cNvPr>
          <p:cNvSpPr/>
          <p:nvPr userDrawn="1"/>
        </p:nvSpPr>
        <p:spPr>
          <a:xfrm>
            <a:off x="9914457" y="6222222"/>
            <a:ext cx="1727200" cy="2605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endParaRPr lang="en-GB" sz="1100"/>
          </a:p>
        </p:txBody>
      </p:sp>
      <p:sp>
        <p:nvSpPr>
          <p:cNvPr id="149" name="Picture Placeholder 148">
            <a:extLst>
              <a:ext uri="{FF2B5EF4-FFF2-40B4-BE49-F238E27FC236}">
                <a16:creationId xmlns:a16="http://schemas.microsoft.com/office/drawing/2014/main" id="{4EC501CC-0F81-44A2-9A58-A5FDDB897AE3}"/>
              </a:ext>
            </a:extLst>
          </p:cNvPr>
          <p:cNvSpPr>
            <a:spLocks noGrp="1"/>
          </p:cNvSpPr>
          <p:nvPr>
            <p:ph type="pic" sz="quarter" idx="10"/>
          </p:nvPr>
        </p:nvSpPr>
        <p:spPr>
          <a:xfrm>
            <a:off x="0" y="0"/>
            <a:ext cx="12192000" cy="4348728"/>
          </a:xfrm>
          <a:custGeom>
            <a:avLst/>
            <a:gdLst>
              <a:gd name="connsiteX0" fmla="*/ 6090107 w 12176121"/>
              <a:gd name="connsiteY0" fmla="*/ 4234159 h 4348728"/>
              <a:gd name="connsiteX1" fmla="*/ 7450655 w 12176121"/>
              <a:gd name="connsiteY1" fmla="*/ 4330077 h 4348728"/>
              <a:gd name="connsiteX2" fmla="*/ 7590023 w 12176121"/>
              <a:gd name="connsiteY2" fmla="*/ 4342616 h 4348728"/>
              <a:gd name="connsiteX3" fmla="*/ 7654725 w 12176121"/>
              <a:gd name="connsiteY3" fmla="*/ 4348257 h 4348728"/>
              <a:gd name="connsiteX4" fmla="*/ 4524707 w 12176121"/>
              <a:gd name="connsiteY4" fmla="*/ 4348257 h 4348728"/>
              <a:gd name="connsiteX5" fmla="*/ 4590192 w 12176121"/>
              <a:gd name="connsiteY5" fmla="*/ 4342544 h 4348728"/>
              <a:gd name="connsiteX6" fmla="*/ 4729560 w 12176121"/>
              <a:gd name="connsiteY6" fmla="*/ 4330077 h 4348728"/>
              <a:gd name="connsiteX7" fmla="*/ 6090107 w 12176121"/>
              <a:gd name="connsiteY7" fmla="*/ 4234159 h 4348728"/>
              <a:gd name="connsiteX8" fmla="*/ 3486164 w 12176121"/>
              <a:gd name="connsiteY8" fmla="*/ 4138601 h 4348728"/>
              <a:gd name="connsiteX9" fmla="*/ 3545646 w 12176121"/>
              <a:gd name="connsiteY9" fmla="*/ 4166360 h 4348728"/>
              <a:gd name="connsiteX10" fmla="*/ 3504715 w 12176121"/>
              <a:gd name="connsiteY10" fmla="*/ 4148332 h 4348728"/>
              <a:gd name="connsiteX11" fmla="*/ 3483173 w 12176121"/>
              <a:gd name="connsiteY11" fmla="*/ 4137032 h 4348728"/>
              <a:gd name="connsiteX12" fmla="*/ 3486164 w 12176121"/>
              <a:gd name="connsiteY12" fmla="*/ 4138601 h 4348728"/>
              <a:gd name="connsiteX13" fmla="*/ 3485241 w 12176121"/>
              <a:gd name="connsiteY13" fmla="*/ 4138171 h 4348728"/>
              <a:gd name="connsiteX14" fmla="*/ 3485405 w 12176121"/>
              <a:gd name="connsiteY14" fmla="*/ 4127219 h 4348728"/>
              <a:gd name="connsiteX15" fmla="*/ 3541356 w 12176121"/>
              <a:gd name="connsiteY15" fmla="*/ 4154630 h 4348728"/>
              <a:gd name="connsiteX16" fmla="*/ 3504934 w 12176121"/>
              <a:gd name="connsiteY16" fmla="*/ 4137741 h 4348728"/>
              <a:gd name="connsiteX17" fmla="*/ 6089937 w 12176121"/>
              <a:gd name="connsiteY17" fmla="*/ 4107075 h 4348728"/>
              <a:gd name="connsiteX18" fmla="*/ 6090107 w 12176121"/>
              <a:gd name="connsiteY18" fmla="*/ 4107075 h 4348728"/>
              <a:gd name="connsiteX19" fmla="*/ 7251083 w 12176121"/>
              <a:gd name="connsiteY19" fmla="*/ 4270691 h 4348728"/>
              <a:gd name="connsiteX20" fmla="*/ 7609766 w 12176121"/>
              <a:gd name="connsiteY20" fmla="*/ 4334211 h 4348728"/>
              <a:gd name="connsiteX21" fmla="*/ 7631218 w 12176121"/>
              <a:gd name="connsiteY21" fmla="*/ 4337408 h 4348728"/>
              <a:gd name="connsiteX22" fmla="*/ 7590911 w 12176121"/>
              <a:gd name="connsiteY22" fmla="*/ 4333887 h 4348728"/>
              <a:gd name="connsiteX23" fmla="*/ 7451673 w 12176121"/>
              <a:gd name="connsiteY23" fmla="*/ 4321420 h 4348728"/>
              <a:gd name="connsiteX24" fmla="*/ 6090277 w 12176121"/>
              <a:gd name="connsiteY24" fmla="*/ 4225502 h 4348728"/>
              <a:gd name="connsiteX25" fmla="*/ 4728882 w 12176121"/>
              <a:gd name="connsiteY25" fmla="*/ 4321420 h 4348728"/>
              <a:gd name="connsiteX26" fmla="*/ 4589644 w 12176121"/>
              <a:gd name="connsiteY26" fmla="*/ 4333959 h 4348728"/>
              <a:gd name="connsiteX27" fmla="*/ 4545439 w 12176121"/>
              <a:gd name="connsiteY27" fmla="*/ 4337818 h 4348728"/>
              <a:gd name="connsiteX28" fmla="*/ 4568753 w 12176121"/>
              <a:gd name="connsiteY28" fmla="*/ 4334341 h 4348728"/>
              <a:gd name="connsiteX29" fmla="*/ 4925910 w 12176121"/>
              <a:gd name="connsiteY29" fmla="*/ 4271210 h 4348728"/>
              <a:gd name="connsiteX30" fmla="*/ 6089937 w 12176121"/>
              <a:gd name="connsiteY30" fmla="*/ 4107075 h 4348728"/>
              <a:gd name="connsiteX31" fmla="*/ 6089937 w 12176121"/>
              <a:gd name="connsiteY31" fmla="*/ 3979992 h 4348728"/>
              <a:gd name="connsiteX32" fmla="*/ 6090107 w 12176121"/>
              <a:gd name="connsiteY32" fmla="*/ 3979992 h 4348728"/>
              <a:gd name="connsiteX33" fmla="*/ 7114418 w 12176121"/>
              <a:gd name="connsiteY33" fmla="*/ 4198838 h 4348728"/>
              <a:gd name="connsiteX34" fmla="*/ 7532849 w 12176121"/>
              <a:gd name="connsiteY34" fmla="*/ 4311335 h 4348728"/>
              <a:gd name="connsiteX35" fmla="*/ 7552967 w 12176121"/>
              <a:gd name="connsiteY35" fmla="*/ 4315641 h 4348728"/>
              <a:gd name="connsiteX36" fmla="*/ 7443640 w 12176121"/>
              <a:gd name="connsiteY36" fmla="*/ 4296780 h 4348728"/>
              <a:gd name="connsiteX37" fmla="*/ 7252440 w 12176121"/>
              <a:gd name="connsiteY37" fmla="*/ 4262207 h 4348728"/>
              <a:gd name="connsiteX38" fmla="*/ 6089937 w 12176121"/>
              <a:gd name="connsiteY38" fmla="*/ 4098418 h 4348728"/>
              <a:gd name="connsiteX39" fmla="*/ 6089768 w 12176121"/>
              <a:gd name="connsiteY39" fmla="*/ 4098418 h 4348728"/>
              <a:gd name="connsiteX40" fmla="*/ 4924383 w 12176121"/>
              <a:gd name="connsiteY40" fmla="*/ 4262553 h 4348728"/>
              <a:gd name="connsiteX41" fmla="*/ 4734043 w 12176121"/>
              <a:gd name="connsiteY41" fmla="*/ 4296999 h 4348728"/>
              <a:gd name="connsiteX42" fmla="*/ 4627187 w 12176121"/>
              <a:gd name="connsiteY42" fmla="*/ 4315451 h 4348728"/>
              <a:gd name="connsiteX43" fmla="*/ 4645882 w 12176121"/>
              <a:gd name="connsiteY43" fmla="*/ 4311443 h 4348728"/>
              <a:gd name="connsiteX44" fmla="*/ 5063254 w 12176121"/>
              <a:gd name="connsiteY44" fmla="*/ 4199185 h 4348728"/>
              <a:gd name="connsiteX45" fmla="*/ 6089937 w 12176121"/>
              <a:gd name="connsiteY45" fmla="*/ 3979992 h 4348728"/>
              <a:gd name="connsiteX46" fmla="*/ 6089938 w 12176121"/>
              <a:gd name="connsiteY46" fmla="*/ 3852909 h 4348728"/>
              <a:gd name="connsiteX47" fmla="*/ 7010478 w 12176121"/>
              <a:gd name="connsiteY47" fmla="*/ 4119195 h 4348728"/>
              <a:gd name="connsiteX48" fmla="*/ 7246927 w 12176121"/>
              <a:gd name="connsiteY48" fmla="*/ 4209533 h 4348728"/>
              <a:gd name="connsiteX49" fmla="*/ 7452343 w 12176121"/>
              <a:gd name="connsiteY49" fmla="*/ 4281431 h 4348728"/>
              <a:gd name="connsiteX50" fmla="*/ 7334650 w 12176121"/>
              <a:gd name="connsiteY50" fmla="*/ 4250883 h 4348728"/>
              <a:gd name="connsiteX51" fmla="*/ 7116622 w 12176121"/>
              <a:gd name="connsiteY51" fmla="*/ 4190355 h 4348728"/>
              <a:gd name="connsiteX52" fmla="*/ 6090107 w 12176121"/>
              <a:gd name="connsiteY52" fmla="*/ 3971335 h 4348728"/>
              <a:gd name="connsiteX53" fmla="*/ 6089937 w 12176121"/>
              <a:gd name="connsiteY53" fmla="*/ 3971335 h 4348728"/>
              <a:gd name="connsiteX54" fmla="*/ 5061049 w 12176121"/>
              <a:gd name="connsiteY54" fmla="*/ 4190874 h 4348728"/>
              <a:gd name="connsiteX55" fmla="*/ 4843535 w 12176121"/>
              <a:gd name="connsiteY55" fmla="*/ 4251202 h 4348728"/>
              <a:gd name="connsiteX56" fmla="*/ 4728609 w 12176121"/>
              <a:gd name="connsiteY56" fmla="*/ 4281054 h 4348728"/>
              <a:gd name="connsiteX57" fmla="*/ 4932949 w 12176121"/>
              <a:gd name="connsiteY57" fmla="*/ 4209533 h 4348728"/>
              <a:gd name="connsiteX58" fmla="*/ 5169398 w 12176121"/>
              <a:gd name="connsiteY58" fmla="*/ 4119195 h 4348728"/>
              <a:gd name="connsiteX59" fmla="*/ 6089938 w 12176121"/>
              <a:gd name="connsiteY59" fmla="*/ 3852909 h 4348728"/>
              <a:gd name="connsiteX60" fmla="*/ 6090107 w 12176121"/>
              <a:gd name="connsiteY60" fmla="*/ 3727557 h 4348728"/>
              <a:gd name="connsiteX61" fmla="*/ 6956219 w 12176121"/>
              <a:gd name="connsiteY61" fmla="*/ 4043534 h 4348728"/>
              <a:gd name="connsiteX62" fmla="*/ 7243877 w 12176121"/>
              <a:gd name="connsiteY62" fmla="*/ 4186423 h 4348728"/>
              <a:gd name="connsiteX63" fmla="*/ 7380308 w 12176121"/>
              <a:gd name="connsiteY63" fmla="*/ 4247136 h 4348728"/>
              <a:gd name="connsiteX64" fmla="*/ 7249091 w 12176121"/>
              <a:gd name="connsiteY64" fmla="*/ 4201168 h 4348728"/>
              <a:gd name="connsiteX65" fmla="*/ 7013191 w 12176121"/>
              <a:gd name="connsiteY65" fmla="*/ 4111058 h 4348728"/>
              <a:gd name="connsiteX66" fmla="*/ 6089768 w 12176121"/>
              <a:gd name="connsiteY66" fmla="*/ 3844252 h 4348728"/>
              <a:gd name="connsiteX67" fmla="*/ 5166345 w 12176121"/>
              <a:gd name="connsiteY67" fmla="*/ 4111058 h 4348728"/>
              <a:gd name="connsiteX68" fmla="*/ 4930517 w 12176121"/>
              <a:gd name="connsiteY68" fmla="*/ 4201168 h 4348728"/>
              <a:gd name="connsiteX69" fmla="*/ 4797797 w 12176121"/>
              <a:gd name="connsiteY69" fmla="*/ 4247662 h 4348728"/>
              <a:gd name="connsiteX70" fmla="*/ 4934998 w 12176121"/>
              <a:gd name="connsiteY70" fmla="*/ 4186612 h 4348728"/>
              <a:gd name="connsiteX71" fmla="*/ 5222472 w 12176121"/>
              <a:gd name="connsiteY71" fmla="*/ 4043880 h 4348728"/>
              <a:gd name="connsiteX72" fmla="*/ 6090107 w 12176121"/>
              <a:gd name="connsiteY72" fmla="*/ 3727557 h 4348728"/>
              <a:gd name="connsiteX73" fmla="*/ 6089937 w 12176121"/>
              <a:gd name="connsiteY73" fmla="*/ 3600474 h 4348728"/>
              <a:gd name="connsiteX74" fmla="*/ 6955880 w 12176121"/>
              <a:gd name="connsiteY74" fmla="*/ 3979819 h 4348728"/>
              <a:gd name="connsiteX75" fmla="*/ 7276920 w 12176121"/>
              <a:gd name="connsiteY75" fmla="*/ 4182906 h 4348728"/>
              <a:gd name="connsiteX76" fmla="*/ 7364026 w 12176121"/>
              <a:gd name="connsiteY76" fmla="*/ 4229315 h 4348728"/>
              <a:gd name="connsiteX77" fmla="*/ 7189605 w 12176121"/>
              <a:gd name="connsiteY77" fmla="*/ 4150988 h 4348728"/>
              <a:gd name="connsiteX78" fmla="*/ 6959949 w 12176121"/>
              <a:gd name="connsiteY78" fmla="*/ 4035743 h 4348728"/>
              <a:gd name="connsiteX79" fmla="*/ 6090107 w 12176121"/>
              <a:gd name="connsiteY79" fmla="*/ 3718900 h 4348728"/>
              <a:gd name="connsiteX80" fmla="*/ 5218740 w 12176121"/>
              <a:gd name="connsiteY80" fmla="*/ 4036262 h 4348728"/>
              <a:gd name="connsiteX81" fmla="*/ 4989155 w 12176121"/>
              <a:gd name="connsiteY81" fmla="*/ 4151280 h 4348728"/>
              <a:gd name="connsiteX82" fmla="*/ 4823275 w 12176121"/>
              <a:gd name="connsiteY82" fmla="*/ 4225727 h 4348728"/>
              <a:gd name="connsiteX83" fmla="*/ 4956010 w 12176121"/>
              <a:gd name="connsiteY83" fmla="*/ 4151562 h 4348728"/>
              <a:gd name="connsiteX84" fmla="*/ 5222811 w 12176121"/>
              <a:gd name="connsiteY84" fmla="*/ 3980166 h 4348728"/>
              <a:gd name="connsiteX85" fmla="*/ 6089937 w 12176121"/>
              <a:gd name="connsiteY85" fmla="*/ 3600474 h 4348728"/>
              <a:gd name="connsiteX86" fmla="*/ 6088242 w 12176121"/>
              <a:gd name="connsiteY86" fmla="*/ 3473390 h 4348728"/>
              <a:gd name="connsiteX87" fmla="*/ 6955031 w 12176121"/>
              <a:gd name="connsiteY87" fmla="*/ 3916277 h 4348728"/>
              <a:gd name="connsiteX88" fmla="*/ 7251870 w 12176121"/>
              <a:gd name="connsiteY88" fmla="*/ 4153240 h 4348728"/>
              <a:gd name="connsiteX89" fmla="*/ 7330838 w 12176121"/>
              <a:gd name="connsiteY89" fmla="*/ 4201892 h 4348728"/>
              <a:gd name="connsiteX90" fmla="*/ 7280220 w 12176121"/>
              <a:gd name="connsiteY90" fmla="*/ 4174891 h 4348728"/>
              <a:gd name="connsiteX91" fmla="*/ 6960458 w 12176121"/>
              <a:gd name="connsiteY91" fmla="*/ 3972548 h 4348728"/>
              <a:gd name="connsiteX92" fmla="*/ 6089937 w 12176121"/>
              <a:gd name="connsiteY92" fmla="*/ 3591817 h 4348728"/>
              <a:gd name="connsiteX93" fmla="*/ 5218231 w 12176121"/>
              <a:gd name="connsiteY93" fmla="*/ 3972894 h 4348728"/>
              <a:gd name="connsiteX94" fmla="*/ 4898651 w 12176121"/>
              <a:gd name="connsiteY94" fmla="*/ 4175052 h 4348728"/>
              <a:gd name="connsiteX95" fmla="*/ 4827999 w 12176121"/>
              <a:gd name="connsiteY95" fmla="*/ 4212738 h 4348728"/>
              <a:gd name="connsiteX96" fmla="*/ 4924660 w 12176121"/>
              <a:gd name="connsiteY96" fmla="*/ 4153163 h 4348728"/>
              <a:gd name="connsiteX97" fmla="*/ 5221454 w 12176121"/>
              <a:gd name="connsiteY97" fmla="*/ 3916277 h 4348728"/>
              <a:gd name="connsiteX98" fmla="*/ 6088242 w 12176121"/>
              <a:gd name="connsiteY98" fmla="*/ 3473390 h 4348728"/>
              <a:gd name="connsiteX99" fmla="*/ 0 w 12176121"/>
              <a:gd name="connsiteY99" fmla="*/ 2450979 h 4348728"/>
              <a:gd name="connsiteX100" fmla="*/ 2404 w 12176121"/>
              <a:gd name="connsiteY100" fmla="*/ 2453434 h 4348728"/>
              <a:gd name="connsiteX101" fmla="*/ 2180232 w 12176121"/>
              <a:gd name="connsiteY101" fmla="*/ 3406559 h 4348728"/>
              <a:gd name="connsiteX102" fmla="*/ 3185593 w 12176121"/>
              <a:gd name="connsiteY102" fmla="*/ 4059917 h 4348728"/>
              <a:gd name="connsiteX103" fmla="*/ 3455309 w 12176121"/>
              <a:gd name="connsiteY103" fmla="*/ 4181545 h 4348728"/>
              <a:gd name="connsiteX104" fmla="*/ 3374571 w 12176121"/>
              <a:gd name="connsiteY104" fmla="*/ 4153250 h 4348728"/>
              <a:gd name="connsiteX105" fmla="*/ 2469608 w 12176121"/>
              <a:gd name="connsiteY105" fmla="*/ 3654696 h 4348728"/>
              <a:gd name="connsiteX106" fmla="*/ 2267221 w 12176121"/>
              <a:gd name="connsiteY106" fmla="*/ 3518310 h 4348728"/>
              <a:gd name="connsiteX107" fmla="*/ 2175689 w 12176121"/>
              <a:gd name="connsiteY107" fmla="*/ 3455075 h 4348728"/>
              <a:gd name="connsiteX108" fmla="*/ 53970 w 12176121"/>
              <a:gd name="connsiteY108" fmla="*/ 2569196 h 4348728"/>
              <a:gd name="connsiteX109" fmla="*/ 53970 w 12176121"/>
              <a:gd name="connsiteY109" fmla="*/ 2571463 h 4348728"/>
              <a:gd name="connsiteX110" fmla="*/ 0 w 12176121"/>
              <a:gd name="connsiteY110" fmla="*/ 2569711 h 4348728"/>
              <a:gd name="connsiteX111" fmla="*/ 0 w 12176121"/>
              <a:gd name="connsiteY111" fmla="*/ 2322164 h 4348728"/>
              <a:gd name="connsiteX112" fmla="*/ 2404 w 12176121"/>
              <a:gd name="connsiteY112" fmla="*/ 2324619 h 4348728"/>
              <a:gd name="connsiteX113" fmla="*/ 2180061 w 12176121"/>
              <a:gd name="connsiteY113" fmla="*/ 3341978 h 4348728"/>
              <a:gd name="connsiteX114" fmla="*/ 3185509 w 12176121"/>
              <a:gd name="connsiteY114" fmla="*/ 4039508 h 4348728"/>
              <a:gd name="connsiteX115" fmla="*/ 3452829 w 12176121"/>
              <a:gd name="connsiteY115" fmla="*/ 4168204 h 4348728"/>
              <a:gd name="connsiteX116" fmla="*/ 3374708 w 12176121"/>
              <a:gd name="connsiteY116" fmla="*/ 4138873 h 4348728"/>
              <a:gd name="connsiteX117" fmla="*/ 2185318 w 12176121"/>
              <a:gd name="connsiteY117" fmla="*/ 3399460 h 4348728"/>
              <a:gd name="connsiteX118" fmla="*/ 2404 w 12176121"/>
              <a:gd name="connsiteY118" fmla="*/ 2444777 h 4348728"/>
              <a:gd name="connsiteX119" fmla="*/ 0 w 12176121"/>
              <a:gd name="connsiteY119" fmla="*/ 2447232 h 4348728"/>
              <a:gd name="connsiteX120" fmla="*/ 0 w 12176121"/>
              <a:gd name="connsiteY120" fmla="*/ 2195081 h 4348728"/>
              <a:gd name="connsiteX121" fmla="*/ 2404 w 12176121"/>
              <a:gd name="connsiteY121" fmla="*/ 2197536 h 4348728"/>
              <a:gd name="connsiteX122" fmla="*/ 2180061 w 12176121"/>
              <a:gd name="connsiteY122" fmla="*/ 3278437 h 4348728"/>
              <a:gd name="connsiteX123" fmla="*/ 3320374 w 12176121"/>
              <a:gd name="connsiteY123" fmla="*/ 4092788 h 4348728"/>
              <a:gd name="connsiteX124" fmla="*/ 3446374 w 12176121"/>
              <a:gd name="connsiteY124" fmla="*/ 4153303 h 4348728"/>
              <a:gd name="connsiteX125" fmla="*/ 3374792 w 12176121"/>
              <a:gd name="connsiteY125" fmla="*/ 4124612 h 4348728"/>
              <a:gd name="connsiteX126" fmla="*/ 2185487 w 12176121"/>
              <a:gd name="connsiteY126" fmla="*/ 3335226 h 4348728"/>
              <a:gd name="connsiteX127" fmla="*/ 2404 w 12176121"/>
              <a:gd name="connsiteY127" fmla="*/ 2315962 h 4348728"/>
              <a:gd name="connsiteX128" fmla="*/ 0 w 12176121"/>
              <a:gd name="connsiteY128" fmla="*/ 2318417 h 4348728"/>
              <a:gd name="connsiteX129" fmla="*/ 0 w 12176121"/>
              <a:gd name="connsiteY129" fmla="*/ 2067999 h 4348728"/>
              <a:gd name="connsiteX130" fmla="*/ 2234 w 12176121"/>
              <a:gd name="connsiteY130" fmla="*/ 2070280 h 4348728"/>
              <a:gd name="connsiteX131" fmla="*/ 2179891 w 12176121"/>
              <a:gd name="connsiteY131" fmla="*/ 3214722 h 4348728"/>
              <a:gd name="connsiteX132" fmla="*/ 3458211 w 12176121"/>
              <a:gd name="connsiteY132" fmla="*/ 4147118 h 4348728"/>
              <a:gd name="connsiteX133" fmla="*/ 3557483 w 12176121"/>
              <a:gd name="connsiteY133" fmla="*/ 4190551 h 4348728"/>
              <a:gd name="connsiteX134" fmla="*/ 3504760 w 12176121"/>
              <a:gd name="connsiteY134" fmla="*/ 4169769 h 4348728"/>
              <a:gd name="connsiteX135" fmla="*/ 2185487 w 12176121"/>
              <a:gd name="connsiteY135" fmla="*/ 3271685 h 4348728"/>
              <a:gd name="connsiteX136" fmla="*/ 2404 w 12176121"/>
              <a:gd name="connsiteY136" fmla="*/ 2188879 h 4348728"/>
              <a:gd name="connsiteX137" fmla="*/ 0 w 12176121"/>
              <a:gd name="connsiteY137" fmla="*/ 2191334 h 4348728"/>
              <a:gd name="connsiteX138" fmla="*/ 0 w 12176121"/>
              <a:gd name="connsiteY138" fmla="*/ 1941089 h 4348728"/>
              <a:gd name="connsiteX139" fmla="*/ 2233 w 12176121"/>
              <a:gd name="connsiteY139" fmla="*/ 1943370 h 4348728"/>
              <a:gd name="connsiteX140" fmla="*/ 2179891 w 12176121"/>
              <a:gd name="connsiteY140" fmla="*/ 3151180 h 4348728"/>
              <a:gd name="connsiteX141" fmla="*/ 3458211 w 12176121"/>
              <a:gd name="connsiteY141" fmla="*/ 4135230 h 4348728"/>
              <a:gd name="connsiteX142" fmla="*/ 3557357 w 12176121"/>
              <a:gd name="connsiteY142" fmla="*/ 4181016 h 4348728"/>
              <a:gd name="connsiteX143" fmla="*/ 3504715 w 12176121"/>
              <a:gd name="connsiteY143" fmla="*/ 4159046 h 4348728"/>
              <a:gd name="connsiteX144" fmla="*/ 2185485 w 12176121"/>
              <a:gd name="connsiteY144" fmla="*/ 3208142 h 4348728"/>
              <a:gd name="connsiteX145" fmla="*/ 2234 w 12176121"/>
              <a:gd name="connsiteY145" fmla="*/ 2061623 h 4348728"/>
              <a:gd name="connsiteX146" fmla="*/ 0 w 12176121"/>
              <a:gd name="connsiteY146" fmla="*/ 2063904 h 4348728"/>
              <a:gd name="connsiteX147" fmla="*/ 0 w 12176121"/>
              <a:gd name="connsiteY147" fmla="*/ 1813832 h 4348728"/>
              <a:gd name="connsiteX148" fmla="*/ 2403 w 12176121"/>
              <a:gd name="connsiteY148" fmla="*/ 1816287 h 4348728"/>
              <a:gd name="connsiteX149" fmla="*/ 2179722 w 12176121"/>
              <a:gd name="connsiteY149" fmla="*/ 3087466 h 4348728"/>
              <a:gd name="connsiteX150" fmla="*/ 3188941 w 12176121"/>
              <a:gd name="connsiteY150" fmla="*/ 3962852 h 4348728"/>
              <a:gd name="connsiteX151" fmla="*/ 3337622 w 12176121"/>
              <a:gd name="connsiteY151" fmla="*/ 4056921 h 4348728"/>
              <a:gd name="connsiteX152" fmla="*/ 3483173 w 12176121"/>
              <a:gd name="connsiteY152" fmla="*/ 4137032 h 4348728"/>
              <a:gd name="connsiteX153" fmla="*/ 3326722 w 12176121"/>
              <a:gd name="connsiteY153" fmla="*/ 4054964 h 4348728"/>
              <a:gd name="connsiteX154" fmla="*/ 2185485 w 12176121"/>
              <a:gd name="connsiteY154" fmla="*/ 3144774 h 4348728"/>
              <a:gd name="connsiteX155" fmla="*/ 2233 w 12176121"/>
              <a:gd name="connsiteY155" fmla="*/ 1934713 h 4348728"/>
              <a:gd name="connsiteX156" fmla="*/ 0 w 12176121"/>
              <a:gd name="connsiteY156" fmla="*/ 1936994 h 4348728"/>
              <a:gd name="connsiteX157" fmla="*/ 0 w 12176121"/>
              <a:gd name="connsiteY157" fmla="*/ 1686750 h 4348728"/>
              <a:gd name="connsiteX158" fmla="*/ 2403 w 12176121"/>
              <a:gd name="connsiteY158" fmla="*/ 1689204 h 4348728"/>
              <a:gd name="connsiteX159" fmla="*/ 2179551 w 12176121"/>
              <a:gd name="connsiteY159" fmla="*/ 3023924 h 4348728"/>
              <a:gd name="connsiteX160" fmla="*/ 3188772 w 12176121"/>
              <a:gd name="connsiteY160" fmla="*/ 3942941 h 4348728"/>
              <a:gd name="connsiteX161" fmla="*/ 3337459 w 12176121"/>
              <a:gd name="connsiteY161" fmla="*/ 4041743 h 4348728"/>
              <a:gd name="connsiteX162" fmla="*/ 3484714 w 12176121"/>
              <a:gd name="connsiteY162" fmla="*/ 4126846 h 4348728"/>
              <a:gd name="connsiteX163" fmla="*/ 3374989 w 12176121"/>
              <a:gd name="connsiteY163" fmla="*/ 4067721 h 4348728"/>
              <a:gd name="connsiteX164" fmla="*/ 2185826 w 12176121"/>
              <a:gd name="connsiteY164" fmla="*/ 3081406 h 4348728"/>
              <a:gd name="connsiteX165" fmla="*/ 1176605 w 12176121"/>
              <a:gd name="connsiteY165" fmla="*/ 2206020 h 4348728"/>
              <a:gd name="connsiteX166" fmla="*/ 2403 w 12176121"/>
              <a:gd name="connsiteY166" fmla="*/ 1807630 h 4348728"/>
              <a:gd name="connsiteX167" fmla="*/ 0 w 12176121"/>
              <a:gd name="connsiteY167" fmla="*/ 1810084 h 4348728"/>
              <a:gd name="connsiteX168" fmla="*/ 0 w 12176121"/>
              <a:gd name="connsiteY168" fmla="*/ 0 h 4348728"/>
              <a:gd name="connsiteX169" fmla="*/ 12176121 w 12176121"/>
              <a:gd name="connsiteY169" fmla="*/ 0 h 4348728"/>
              <a:gd name="connsiteX170" fmla="*/ 12176121 w 12176121"/>
              <a:gd name="connsiteY170" fmla="*/ 4348728 h 4348728"/>
              <a:gd name="connsiteX171" fmla="*/ 8700604 w 12176121"/>
              <a:gd name="connsiteY171" fmla="*/ 4348728 h 4348728"/>
              <a:gd name="connsiteX172" fmla="*/ 8700142 w 12176121"/>
              <a:gd name="connsiteY172" fmla="*/ 4348257 h 4348728"/>
              <a:gd name="connsiteX173" fmla="*/ 7790441 w 12176121"/>
              <a:gd name="connsiteY173" fmla="*/ 4348257 h 4348728"/>
              <a:gd name="connsiteX174" fmla="*/ 7703091 w 12176121"/>
              <a:gd name="connsiteY174" fmla="*/ 4338831 h 4348728"/>
              <a:gd name="connsiteX175" fmla="*/ 7702984 w 12176121"/>
              <a:gd name="connsiteY175" fmla="*/ 4338812 h 4348728"/>
              <a:gd name="connsiteX176" fmla="*/ 7621029 w 12176121"/>
              <a:gd name="connsiteY176" fmla="*/ 4321266 h 4348728"/>
              <a:gd name="connsiteX177" fmla="*/ 7608523 w 12176121"/>
              <a:gd name="connsiteY177" fmla="*/ 4318167 h 4348728"/>
              <a:gd name="connsiteX178" fmla="*/ 7571093 w 12176121"/>
              <a:gd name="connsiteY178" fmla="*/ 4307018 h 4348728"/>
              <a:gd name="connsiteX179" fmla="*/ 7497447 w 12176121"/>
              <a:gd name="connsiteY179" fmla="*/ 4281598 h 4348728"/>
              <a:gd name="connsiteX180" fmla="*/ 7462539 w 12176121"/>
              <a:gd name="connsiteY180" fmla="*/ 4265913 h 4348728"/>
              <a:gd name="connsiteX181" fmla="*/ 7400045 w 12176121"/>
              <a:gd name="connsiteY181" fmla="*/ 4235561 h 4348728"/>
              <a:gd name="connsiteX182" fmla="*/ 6960457 w 12176121"/>
              <a:gd name="connsiteY182" fmla="*/ 3909698 h 4348728"/>
              <a:gd name="connsiteX183" fmla="*/ 6088242 w 12176121"/>
              <a:gd name="connsiteY183" fmla="*/ 3464733 h 4348728"/>
              <a:gd name="connsiteX184" fmla="*/ 5216028 w 12176121"/>
              <a:gd name="connsiteY184" fmla="*/ 3909698 h 4348728"/>
              <a:gd name="connsiteX185" fmla="*/ 4776438 w 12176121"/>
              <a:gd name="connsiteY185" fmla="*/ 4235561 h 4348728"/>
              <a:gd name="connsiteX186" fmla="*/ 4681198 w 12176121"/>
              <a:gd name="connsiteY186" fmla="*/ 4281818 h 4348728"/>
              <a:gd name="connsiteX187" fmla="*/ 4607530 w 12176121"/>
              <a:gd name="connsiteY187" fmla="*/ 4307266 h 4348728"/>
              <a:gd name="connsiteX188" fmla="*/ 4570568 w 12176121"/>
              <a:gd name="connsiteY188" fmla="*/ 4318287 h 4348728"/>
              <a:gd name="connsiteX189" fmla="*/ 4556011 w 12176121"/>
              <a:gd name="connsiteY189" fmla="*/ 4321893 h 4348728"/>
              <a:gd name="connsiteX190" fmla="*/ 4479828 w 12176121"/>
              <a:gd name="connsiteY190" fmla="*/ 4338245 h 4348728"/>
              <a:gd name="connsiteX191" fmla="*/ 4474089 w 12176121"/>
              <a:gd name="connsiteY191" fmla="*/ 4339243 h 4348728"/>
              <a:gd name="connsiteX192" fmla="*/ 4390998 w 12176121"/>
              <a:gd name="connsiteY192" fmla="*/ 4348257 h 4348728"/>
              <a:gd name="connsiteX193" fmla="*/ 4273998 w 12176121"/>
              <a:gd name="connsiteY193" fmla="*/ 4348257 h 4348728"/>
              <a:gd name="connsiteX194" fmla="*/ 4202657 w 12176121"/>
              <a:gd name="connsiteY194" fmla="*/ 4344806 h 4348728"/>
              <a:gd name="connsiteX195" fmla="*/ 4175527 w 12176121"/>
              <a:gd name="connsiteY195" fmla="*/ 4340953 h 4348728"/>
              <a:gd name="connsiteX196" fmla="*/ 4227682 w 12176121"/>
              <a:gd name="connsiteY196" fmla="*/ 4340953 h 4348728"/>
              <a:gd name="connsiteX197" fmla="*/ 4297532 w 12176121"/>
              <a:gd name="connsiteY197" fmla="*/ 4340953 h 4348728"/>
              <a:gd name="connsiteX198" fmla="*/ 4140884 w 12176121"/>
              <a:gd name="connsiteY198" fmla="*/ 4335871 h 4348728"/>
              <a:gd name="connsiteX199" fmla="*/ 4137236 w 12176121"/>
              <a:gd name="connsiteY199" fmla="*/ 4335515 h 4348728"/>
              <a:gd name="connsiteX200" fmla="*/ 4056027 w 12176121"/>
              <a:gd name="connsiteY200" fmla="*/ 4323982 h 4348728"/>
              <a:gd name="connsiteX201" fmla="*/ 2185995 w 12176121"/>
              <a:gd name="connsiteY201" fmla="*/ 3017864 h 4348728"/>
              <a:gd name="connsiteX202" fmla="*/ 1176774 w 12176121"/>
              <a:gd name="connsiteY202" fmla="*/ 2098848 h 4348728"/>
              <a:gd name="connsiteX203" fmla="*/ 2403 w 12176121"/>
              <a:gd name="connsiteY203" fmla="*/ 1680547 h 4348728"/>
              <a:gd name="connsiteX204" fmla="*/ 0 w 12176121"/>
              <a:gd name="connsiteY204" fmla="*/ 1683001 h 434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Lst>
            <a:rect l="l" t="t" r="r" b="b"/>
            <a:pathLst>
              <a:path w="12176121" h="4348728">
                <a:moveTo>
                  <a:pt x="6090107" y="4234159"/>
                </a:moveTo>
                <a:cubicBezTo>
                  <a:pt x="6385141" y="4234159"/>
                  <a:pt x="7026247" y="4291814"/>
                  <a:pt x="7450655" y="4330077"/>
                </a:cubicBezTo>
                <a:cubicBezTo>
                  <a:pt x="7500887" y="4334622"/>
                  <a:pt x="7547644" y="4338843"/>
                  <a:pt x="7590023" y="4342616"/>
                </a:cubicBezTo>
                <a:lnTo>
                  <a:pt x="7654725" y="4348257"/>
                </a:lnTo>
                <a:lnTo>
                  <a:pt x="4524707" y="4348257"/>
                </a:lnTo>
                <a:lnTo>
                  <a:pt x="4590192" y="4342544"/>
                </a:lnTo>
                <a:cubicBezTo>
                  <a:pt x="4632571" y="4338778"/>
                  <a:pt x="4679328" y="4334579"/>
                  <a:pt x="4729560" y="4330077"/>
                </a:cubicBezTo>
                <a:cubicBezTo>
                  <a:pt x="5153799" y="4291814"/>
                  <a:pt x="5795075" y="4234159"/>
                  <a:pt x="6090107" y="4234159"/>
                </a:cubicBezTo>
                <a:close/>
                <a:moveTo>
                  <a:pt x="3486164" y="4138601"/>
                </a:moveTo>
                <a:lnTo>
                  <a:pt x="3545646" y="4166360"/>
                </a:lnTo>
                <a:lnTo>
                  <a:pt x="3504715" y="4148332"/>
                </a:lnTo>
                <a:close/>
                <a:moveTo>
                  <a:pt x="3483173" y="4137032"/>
                </a:moveTo>
                <a:lnTo>
                  <a:pt x="3486164" y="4138601"/>
                </a:lnTo>
                <a:lnTo>
                  <a:pt x="3485241" y="4138171"/>
                </a:lnTo>
                <a:close/>
                <a:moveTo>
                  <a:pt x="3485405" y="4127219"/>
                </a:moveTo>
                <a:lnTo>
                  <a:pt x="3541356" y="4154630"/>
                </a:lnTo>
                <a:lnTo>
                  <a:pt x="3504934" y="4137741"/>
                </a:lnTo>
                <a:close/>
                <a:moveTo>
                  <a:pt x="6089937" y="4107075"/>
                </a:moveTo>
                <a:cubicBezTo>
                  <a:pt x="6089937" y="4107075"/>
                  <a:pt x="6090107" y="4107075"/>
                  <a:pt x="6090107" y="4107075"/>
                </a:cubicBezTo>
                <a:cubicBezTo>
                  <a:pt x="6352077" y="4107075"/>
                  <a:pt x="6850583" y="4197799"/>
                  <a:pt x="7251083" y="4270691"/>
                </a:cubicBezTo>
                <a:cubicBezTo>
                  <a:pt x="7384442" y="4295017"/>
                  <a:pt x="7508730" y="4317655"/>
                  <a:pt x="7609766" y="4334211"/>
                </a:cubicBezTo>
                <a:lnTo>
                  <a:pt x="7631218" y="4337408"/>
                </a:lnTo>
                <a:lnTo>
                  <a:pt x="7590911" y="4333887"/>
                </a:lnTo>
                <a:cubicBezTo>
                  <a:pt x="7548576" y="4330121"/>
                  <a:pt x="7501863" y="4325922"/>
                  <a:pt x="7451673" y="4321420"/>
                </a:cubicBezTo>
                <a:cubicBezTo>
                  <a:pt x="7027095" y="4283157"/>
                  <a:pt x="6385650" y="4225502"/>
                  <a:pt x="6090277" y="4225502"/>
                </a:cubicBezTo>
                <a:cubicBezTo>
                  <a:pt x="5794904" y="4225502"/>
                  <a:pt x="5153290" y="4283157"/>
                  <a:pt x="4728882" y="4321420"/>
                </a:cubicBezTo>
                <a:cubicBezTo>
                  <a:pt x="4678692" y="4325965"/>
                  <a:pt x="4631979" y="4330186"/>
                  <a:pt x="4589644" y="4333959"/>
                </a:cubicBezTo>
                <a:lnTo>
                  <a:pt x="4545439" y="4337818"/>
                </a:lnTo>
                <a:lnTo>
                  <a:pt x="4568753" y="4334341"/>
                </a:lnTo>
                <a:cubicBezTo>
                  <a:pt x="4669281" y="4317871"/>
                  <a:pt x="4793059" y="4295363"/>
                  <a:pt x="4925910" y="4271210"/>
                </a:cubicBezTo>
                <a:cubicBezTo>
                  <a:pt x="5327598" y="4197972"/>
                  <a:pt x="5827459" y="4107075"/>
                  <a:pt x="6089937" y="4107075"/>
                </a:cubicBezTo>
                <a:close/>
                <a:moveTo>
                  <a:pt x="6089937" y="3979992"/>
                </a:moveTo>
                <a:cubicBezTo>
                  <a:pt x="6090107" y="3979992"/>
                  <a:pt x="6090107" y="3979992"/>
                  <a:pt x="6090107" y="3979992"/>
                </a:cubicBezTo>
                <a:cubicBezTo>
                  <a:pt x="6333934" y="3980165"/>
                  <a:pt x="6748508" y="4096341"/>
                  <a:pt x="7114418" y="4198838"/>
                </a:cubicBezTo>
                <a:cubicBezTo>
                  <a:pt x="7263461" y="4240565"/>
                  <a:pt x="7408350" y="4281166"/>
                  <a:pt x="7532849" y="4311335"/>
                </a:cubicBezTo>
                <a:lnTo>
                  <a:pt x="7552967" y="4315641"/>
                </a:lnTo>
                <a:lnTo>
                  <a:pt x="7443640" y="4296780"/>
                </a:lnTo>
                <a:cubicBezTo>
                  <a:pt x="7383361" y="4286035"/>
                  <a:pt x="7319035" y="4274327"/>
                  <a:pt x="7252440" y="4262207"/>
                </a:cubicBezTo>
                <a:cubicBezTo>
                  <a:pt x="6851600" y="4189315"/>
                  <a:pt x="6352585" y="4098418"/>
                  <a:pt x="6089937" y="4098418"/>
                </a:cubicBezTo>
                <a:cubicBezTo>
                  <a:pt x="6089768" y="4098418"/>
                  <a:pt x="6089768" y="4098418"/>
                  <a:pt x="6089768" y="4098418"/>
                </a:cubicBezTo>
                <a:cubicBezTo>
                  <a:pt x="5826612" y="4098418"/>
                  <a:pt x="5326410" y="4189315"/>
                  <a:pt x="4924383" y="4262553"/>
                </a:cubicBezTo>
                <a:cubicBezTo>
                  <a:pt x="4858085" y="4274630"/>
                  <a:pt x="4794045" y="4286295"/>
                  <a:pt x="4734043" y="4296999"/>
                </a:cubicBezTo>
                <a:lnTo>
                  <a:pt x="4627187" y="4315451"/>
                </a:lnTo>
                <a:lnTo>
                  <a:pt x="4645882" y="4311443"/>
                </a:lnTo>
                <a:cubicBezTo>
                  <a:pt x="4770000" y="4281339"/>
                  <a:pt x="4914550" y="4240825"/>
                  <a:pt x="5063254" y="4199185"/>
                </a:cubicBezTo>
                <a:cubicBezTo>
                  <a:pt x="5430010" y="4096514"/>
                  <a:pt x="5845771" y="3979992"/>
                  <a:pt x="6089937" y="3979992"/>
                </a:cubicBezTo>
                <a:close/>
                <a:moveTo>
                  <a:pt x="6089938" y="3852909"/>
                </a:moveTo>
                <a:cubicBezTo>
                  <a:pt x="6322574" y="3852909"/>
                  <a:pt x="6672376" y="3988303"/>
                  <a:pt x="7010478" y="4119195"/>
                </a:cubicBezTo>
                <a:cubicBezTo>
                  <a:pt x="7090892" y="4150317"/>
                  <a:pt x="7170193" y="4181005"/>
                  <a:pt x="7246927" y="4209533"/>
                </a:cubicBezTo>
                <a:lnTo>
                  <a:pt x="7452343" y="4281431"/>
                </a:lnTo>
                <a:lnTo>
                  <a:pt x="7334650" y="4250883"/>
                </a:lnTo>
                <a:cubicBezTo>
                  <a:pt x="7264373" y="4231778"/>
                  <a:pt x="7191017" y="4211218"/>
                  <a:pt x="7116622" y="4190355"/>
                </a:cubicBezTo>
                <a:cubicBezTo>
                  <a:pt x="6750373" y="4087684"/>
                  <a:pt x="6335121" y="3971335"/>
                  <a:pt x="6090107" y="3971335"/>
                </a:cubicBezTo>
                <a:cubicBezTo>
                  <a:pt x="6089937" y="3971335"/>
                  <a:pt x="6089937" y="3971335"/>
                  <a:pt x="6089937" y="3971335"/>
                </a:cubicBezTo>
                <a:cubicBezTo>
                  <a:pt x="5844584" y="3971335"/>
                  <a:pt x="5428315" y="4088030"/>
                  <a:pt x="5061049" y="4190874"/>
                </a:cubicBezTo>
                <a:cubicBezTo>
                  <a:pt x="4986824" y="4211651"/>
                  <a:pt x="4913640" y="4232146"/>
                  <a:pt x="4843535" y="4251202"/>
                </a:cubicBezTo>
                <a:lnTo>
                  <a:pt x="4728609" y="4281054"/>
                </a:lnTo>
                <a:lnTo>
                  <a:pt x="4932949" y="4209533"/>
                </a:lnTo>
                <a:cubicBezTo>
                  <a:pt x="5009683" y="4181005"/>
                  <a:pt x="5088985" y="4150317"/>
                  <a:pt x="5169398" y="4119195"/>
                </a:cubicBezTo>
                <a:cubicBezTo>
                  <a:pt x="5507671" y="3988303"/>
                  <a:pt x="5857302" y="3852909"/>
                  <a:pt x="6089938" y="3852909"/>
                </a:cubicBezTo>
                <a:close/>
                <a:moveTo>
                  <a:pt x="6090107" y="3727557"/>
                </a:moveTo>
                <a:cubicBezTo>
                  <a:pt x="6336986" y="3727557"/>
                  <a:pt x="6651689" y="3888229"/>
                  <a:pt x="6956219" y="4043534"/>
                </a:cubicBezTo>
                <a:cubicBezTo>
                  <a:pt x="7051861" y="4092337"/>
                  <a:pt x="7148530" y="4141665"/>
                  <a:pt x="7243877" y="4186423"/>
                </a:cubicBezTo>
                <a:lnTo>
                  <a:pt x="7380308" y="4247136"/>
                </a:lnTo>
                <a:lnTo>
                  <a:pt x="7249091" y="4201168"/>
                </a:lnTo>
                <a:cubicBezTo>
                  <a:pt x="7172556" y="4172706"/>
                  <a:pt x="7093436" y="4142093"/>
                  <a:pt x="7013191" y="4111058"/>
                </a:cubicBezTo>
                <a:cubicBezTo>
                  <a:pt x="6674410" y="3979819"/>
                  <a:pt x="6323930" y="3844252"/>
                  <a:pt x="6089768" y="3844252"/>
                </a:cubicBezTo>
                <a:cubicBezTo>
                  <a:pt x="5855608" y="3844252"/>
                  <a:pt x="5505295" y="3979819"/>
                  <a:pt x="5166345" y="4111058"/>
                </a:cubicBezTo>
                <a:cubicBezTo>
                  <a:pt x="5086144" y="4142093"/>
                  <a:pt x="5007046" y="4172706"/>
                  <a:pt x="4930517" y="4201168"/>
                </a:cubicBezTo>
                <a:lnTo>
                  <a:pt x="4797797" y="4247662"/>
                </a:lnTo>
                <a:lnTo>
                  <a:pt x="4934998" y="4186612"/>
                </a:lnTo>
                <a:cubicBezTo>
                  <a:pt x="5030265" y="4141902"/>
                  <a:pt x="5126881" y="4092629"/>
                  <a:pt x="5222472" y="4043880"/>
                </a:cubicBezTo>
                <a:cubicBezTo>
                  <a:pt x="5527678" y="3888402"/>
                  <a:pt x="5843059" y="3727557"/>
                  <a:pt x="6090107" y="3727557"/>
                </a:cubicBezTo>
                <a:close/>
                <a:moveTo>
                  <a:pt x="6089937" y="3600474"/>
                </a:moveTo>
                <a:cubicBezTo>
                  <a:pt x="6385989" y="3600474"/>
                  <a:pt x="6675766" y="3793350"/>
                  <a:pt x="6955880" y="3979819"/>
                </a:cubicBezTo>
                <a:cubicBezTo>
                  <a:pt x="7061558" y="4050135"/>
                  <a:pt x="7168595" y="4121352"/>
                  <a:pt x="7276920" y="4182906"/>
                </a:cubicBezTo>
                <a:lnTo>
                  <a:pt x="7364026" y="4229315"/>
                </a:lnTo>
                <a:lnTo>
                  <a:pt x="7189605" y="4150988"/>
                </a:lnTo>
                <a:cubicBezTo>
                  <a:pt x="7113210" y="4113980"/>
                  <a:pt x="7036251" y="4074699"/>
                  <a:pt x="6959949" y="4035743"/>
                </a:cubicBezTo>
                <a:cubicBezTo>
                  <a:pt x="6654741" y="3879918"/>
                  <a:pt x="6339021" y="3718900"/>
                  <a:pt x="6090107" y="3718900"/>
                </a:cubicBezTo>
                <a:cubicBezTo>
                  <a:pt x="5841024" y="3718900"/>
                  <a:pt x="5524626" y="3880265"/>
                  <a:pt x="5218740" y="4036262"/>
                </a:cubicBezTo>
                <a:cubicBezTo>
                  <a:pt x="5142440" y="4075132"/>
                  <a:pt x="5065501" y="4114337"/>
                  <a:pt x="4989155" y="4151280"/>
                </a:cubicBezTo>
                <a:lnTo>
                  <a:pt x="4823275" y="4225727"/>
                </a:lnTo>
                <a:lnTo>
                  <a:pt x="4956010" y="4151562"/>
                </a:lnTo>
                <a:cubicBezTo>
                  <a:pt x="5045842" y="4097876"/>
                  <a:pt x="5134798" y="4038708"/>
                  <a:pt x="5222811" y="3980166"/>
                </a:cubicBezTo>
                <a:cubicBezTo>
                  <a:pt x="5503430" y="3793523"/>
                  <a:pt x="5793717" y="3600474"/>
                  <a:pt x="6089937" y="3600474"/>
                </a:cubicBezTo>
                <a:close/>
                <a:moveTo>
                  <a:pt x="6088242" y="3473390"/>
                </a:moveTo>
                <a:cubicBezTo>
                  <a:pt x="6434483" y="3473390"/>
                  <a:pt x="6699166" y="3698469"/>
                  <a:pt x="6955031" y="3916277"/>
                </a:cubicBezTo>
                <a:cubicBezTo>
                  <a:pt x="7051426" y="3998345"/>
                  <a:pt x="7149061" y="4081435"/>
                  <a:pt x="7251870" y="4153240"/>
                </a:cubicBezTo>
                <a:lnTo>
                  <a:pt x="7330838" y="4201892"/>
                </a:lnTo>
                <a:lnTo>
                  <a:pt x="7280220" y="4174891"/>
                </a:lnTo>
                <a:cubicBezTo>
                  <a:pt x="7172387" y="4113561"/>
                  <a:pt x="7065755" y="4042604"/>
                  <a:pt x="6960458" y="3972548"/>
                </a:cubicBezTo>
                <a:cubicBezTo>
                  <a:pt x="6679328" y="3785385"/>
                  <a:pt x="6388532" y="3591817"/>
                  <a:pt x="6089937" y="3591817"/>
                </a:cubicBezTo>
                <a:cubicBezTo>
                  <a:pt x="5791173" y="3591817"/>
                  <a:pt x="5499869" y="3785559"/>
                  <a:pt x="5218231" y="3972894"/>
                </a:cubicBezTo>
                <a:cubicBezTo>
                  <a:pt x="5112998" y="4042885"/>
                  <a:pt x="5006406" y="4113777"/>
                  <a:pt x="4898651" y="4175052"/>
                </a:cubicBezTo>
                <a:lnTo>
                  <a:pt x="4827999" y="4212738"/>
                </a:lnTo>
                <a:lnTo>
                  <a:pt x="4924660" y="4153163"/>
                </a:lnTo>
                <a:cubicBezTo>
                  <a:pt x="5027447" y="4081353"/>
                  <a:pt x="5125059" y="3998279"/>
                  <a:pt x="5221454" y="3916277"/>
                </a:cubicBezTo>
                <a:cubicBezTo>
                  <a:pt x="5477319" y="3698469"/>
                  <a:pt x="5742001" y="3473390"/>
                  <a:pt x="6088242" y="3473390"/>
                </a:cubicBezTo>
                <a:close/>
                <a:moveTo>
                  <a:pt x="0" y="2450979"/>
                </a:moveTo>
                <a:lnTo>
                  <a:pt x="2404" y="2453434"/>
                </a:lnTo>
                <a:cubicBezTo>
                  <a:pt x="872924" y="2453434"/>
                  <a:pt x="1537599" y="2938047"/>
                  <a:pt x="2180232" y="3406559"/>
                </a:cubicBezTo>
                <a:cubicBezTo>
                  <a:pt x="2502139" y="3641248"/>
                  <a:pt x="2829518" y="3879918"/>
                  <a:pt x="3185593" y="4059917"/>
                </a:cubicBezTo>
                <a:lnTo>
                  <a:pt x="3455309" y="4181545"/>
                </a:lnTo>
                <a:lnTo>
                  <a:pt x="3374571" y="4153250"/>
                </a:lnTo>
                <a:cubicBezTo>
                  <a:pt x="3053055" y="4023829"/>
                  <a:pt x="2756624" y="3844420"/>
                  <a:pt x="2469608" y="3654696"/>
                </a:cubicBezTo>
                <a:lnTo>
                  <a:pt x="2267221" y="3518310"/>
                </a:lnTo>
                <a:lnTo>
                  <a:pt x="2175689" y="3455075"/>
                </a:lnTo>
                <a:cubicBezTo>
                  <a:pt x="1538986" y="3012135"/>
                  <a:pt x="902302" y="2569196"/>
                  <a:pt x="53970" y="2569196"/>
                </a:cubicBezTo>
                <a:lnTo>
                  <a:pt x="53970" y="2571463"/>
                </a:lnTo>
                <a:lnTo>
                  <a:pt x="0" y="2569711"/>
                </a:lnTo>
                <a:close/>
                <a:moveTo>
                  <a:pt x="0" y="2322164"/>
                </a:moveTo>
                <a:lnTo>
                  <a:pt x="2404" y="2324619"/>
                </a:lnTo>
                <a:cubicBezTo>
                  <a:pt x="872924" y="2324619"/>
                  <a:pt x="1537429" y="2841782"/>
                  <a:pt x="2180061" y="3341978"/>
                </a:cubicBezTo>
                <a:cubicBezTo>
                  <a:pt x="2501969" y="3592509"/>
                  <a:pt x="2829391" y="3847325"/>
                  <a:pt x="3185509" y="4039508"/>
                </a:cubicBezTo>
                <a:lnTo>
                  <a:pt x="3452829" y="4168204"/>
                </a:lnTo>
                <a:lnTo>
                  <a:pt x="3374708" y="4138873"/>
                </a:lnTo>
                <a:cubicBezTo>
                  <a:pt x="2946052" y="3954026"/>
                  <a:pt x="2561960" y="3673979"/>
                  <a:pt x="2185318" y="3399460"/>
                </a:cubicBezTo>
                <a:cubicBezTo>
                  <a:pt x="1541499" y="2930083"/>
                  <a:pt x="875807" y="2444777"/>
                  <a:pt x="2404" y="2444777"/>
                </a:cubicBezTo>
                <a:lnTo>
                  <a:pt x="0" y="2447232"/>
                </a:lnTo>
                <a:close/>
                <a:moveTo>
                  <a:pt x="0" y="2195081"/>
                </a:moveTo>
                <a:lnTo>
                  <a:pt x="2404" y="2197536"/>
                </a:lnTo>
                <a:cubicBezTo>
                  <a:pt x="872755" y="2197536"/>
                  <a:pt x="1537429" y="2747076"/>
                  <a:pt x="2180061" y="3278437"/>
                </a:cubicBezTo>
                <a:cubicBezTo>
                  <a:pt x="2542209" y="3577912"/>
                  <a:pt x="2911277" y="3883084"/>
                  <a:pt x="3320374" y="4092788"/>
                </a:cubicBezTo>
                <a:lnTo>
                  <a:pt x="3446374" y="4153303"/>
                </a:lnTo>
                <a:lnTo>
                  <a:pt x="3374792" y="4124612"/>
                </a:lnTo>
                <a:cubicBezTo>
                  <a:pt x="2946139" y="3927278"/>
                  <a:pt x="2562029" y="3628310"/>
                  <a:pt x="2185487" y="3335226"/>
                </a:cubicBezTo>
                <a:cubicBezTo>
                  <a:pt x="1541668" y="2834164"/>
                  <a:pt x="875807" y="2315962"/>
                  <a:pt x="2404" y="2315962"/>
                </a:cubicBezTo>
                <a:lnTo>
                  <a:pt x="0" y="2318417"/>
                </a:lnTo>
                <a:close/>
                <a:moveTo>
                  <a:pt x="0" y="2067999"/>
                </a:moveTo>
                <a:lnTo>
                  <a:pt x="2234" y="2070280"/>
                </a:lnTo>
                <a:cubicBezTo>
                  <a:pt x="872585" y="2070280"/>
                  <a:pt x="1537259" y="2652023"/>
                  <a:pt x="2179891" y="3214722"/>
                </a:cubicBezTo>
                <a:cubicBezTo>
                  <a:pt x="2582278" y="3567058"/>
                  <a:pt x="2993274" y="3926833"/>
                  <a:pt x="3458211" y="4147118"/>
                </a:cubicBezTo>
                <a:lnTo>
                  <a:pt x="3557483" y="4190551"/>
                </a:lnTo>
                <a:lnTo>
                  <a:pt x="3504760" y="4169769"/>
                </a:lnTo>
                <a:cubicBezTo>
                  <a:pt x="3023036" y="3964194"/>
                  <a:pt x="2599683" y="3614163"/>
                  <a:pt x="2185487" y="3271685"/>
                </a:cubicBezTo>
                <a:cubicBezTo>
                  <a:pt x="1541668" y="2739285"/>
                  <a:pt x="875976" y="2188879"/>
                  <a:pt x="2404" y="2188879"/>
                </a:cubicBezTo>
                <a:lnTo>
                  <a:pt x="0" y="2191334"/>
                </a:lnTo>
                <a:close/>
                <a:moveTo>
                  <a:pt x="0" y="1941089"/>
                </a:moveTo>
                <a:lnTo>
                  <a:pt x="2233" y="1943370"/>
                </a:lnTo>
                <a:cubicBezTo>
                  <a:pt x="872584" y="1943370"/>
                  <a:pt x="1537259" y="2557316"/>
                  <a:pt x="2179891" y="3151180"/>
                </a:cubicBezTo>
                <a:cubicBezTo>
                  <a:pt x="2582278" y="3522995"/>
                  <a:pt x="2993274" y="3902721"/>
                  <a:pt x="3458211" y="4135230"/>
                </a:cubicBezTo>
                <a:lnTo>
                  <a:pt x="3557357" y="4181016"/>
                </a:lnTo>
                <a:lnTo>
                  <a:pt x="3504715" y="4159046"/>
                </a:lnTo>
                <a:cubicBezTo>
                  <a:pt x="3023036" y="3941408"/>
                  <a:pt x="2599683" y="3570819"/>
                  <a:pt x="2185485" y="3208142"/>
                </a:cubicBezTo>
                <a:cubicBezTo>
                  <a:pt x="1541668" y="2644405"/>
                  <a:pt x="875806" y="2061623"/>
                  <a:pt x="2234" y="2061623"/>
                </a:cubicBezTo>
                <a:lnTo>
                  <a:pt x="0" y="2063904"/>
                </a:lnTo>
                <a:close/>
                <a:moveTo>
                  <a:pt x="0" y="1813832"/>
                </a:moveTo>
                <a:lnTo>
                  <a:pt x="2403" y="1816287"/>
                </a:lnTo>
                <a:cubicBezTo>
                  <a:pt x="872584" y="1816287"/>
                  <a:pt x="1537259" y="2462610"/>
                  <a:pt x="2179722" y="3087466"/>
                </a:cubicBezTo>
                <a:cubicBezTo>
                  <a:pt x="2501546" y="3400499"/>
                  <a:pt x="2834223" y="3724094"/>
                  <a:pt x="3188941" y="3962852"/>
                </a:cubicBezTo>
                <a:cubicBezTo>
                  <a:pt x="3238708" y="3996354"/>
                  <a:pt x="3288253" y="4027706"/>
                  <a:pt x="3337622" y="4056921"/>
                </a:cubicBezTo>
                <a:lnTo>
                  <a:pt x="3483173" y="4137032"/>
                </a:lnTo>
                <a:lnTo>
                  <a:pt x="3326722" y="4054964"/>
                </a:lnTo>
                <a:cubicBezTo>
                  <a:pt x="2917340" y="3820999"/>
                  <a:pt x="2547907" y="3479693"/>
                  <a:pt x="2185485" y="3144774"/>
                </a:cubicBezTo>
                <a:cubicBezTo>
                  <a:pt x="1541667" y="2549872"/>
                  <a:pt x="875806" y="1934713"/>
                  <a:pt x="2233" y="1934713"/>
                </a:cubicBezTo>
                <a:lnTo>
                  <a:pt x="0" y="1936994"/>
                </a:lnTo>
                <a:close/>
                <a:moveTo>
                  <a:pt x="0" y="1686750"/>
                </a:moveTo>
                <a:lnTo>
                  <a:pt x="2403" y="1689204"/>
                </a:lnTo>
                <a:cubicBezTo>
                  <a:pt x="872584" y="1689204"/>
                  <a:pt x="1537089" y="2367731"/>
                  <a:pt x="2179551" y="3023924"/>
                </a:cubicBezTo>
                <a:cubicBezTo>
                  <a:pt x="2501376" y="3352540"/>
                  <a:pt x="2834053" y="3692237"/>
                  <a:pt x="3188772" y="3942941"/>
                </a:cubicBezTo>
                <a:cubicBezTo>
                  <a:pt x="3238537" y="3978131"/>
                  <a:pt x="3288086" y="4011060"/>
                  <a:pt x="3337459" y="4041743"/>
                </a:cubicBezTo>
                <a:lnTo>
                  <a:pt x="3484714" y="4126846"/>
                </a:lnTo>
                <a:lnTo>
                  <a:pt x="3374989" y="4067721"/>
                </a:lnTo>
                <a:cubicBezTo>
                  <a:pt x="2946419" y="3821173"/>
                  <a:pt x="2562368" y="3447633"/>
                  <a:pt x="2185826" y="3081406"/>
                </a:cubicBezTo>
                <a:cubicBezTo>
                  <a:pt x="1864000" y="2768372"/>
                  <a:pt x="1531324" y="2444777"/>
                  <a:pt x="1176605" y="2206020"/>
                </a:cubicBezTo>
                <a:cubicBezTo>
                  <a:pt x="778478" y="1938003"/>
                  <a:pt x="394425" y="1807630"/>
                  <a:pt x="2403" y="1807630"/>
                </a:cubicBezTo>
                <a:lnTo>
                  <a:pt x="0" y="1810084"/>
                </a:lnTo>
                <a:close/>
                <a:moveTo>
                  <a:pt x="0" y="0"/>
                </a:moveTo>
                <a:lnTo>
                  <a:pt x="12176121" y="0"/>
                </a:lnTo>
                <a:lnTo>
                  <a:pt x="12176121" y="4348728"/>
                </a:lnTo>
                <a:lnTo>
                  <a:pt x="8700604" y="4348728"/>
                </a:lnTo>
                <a:lnTo>
                  <a:pt x="8700142" y="4348257"/>
                </a:lnTo>
                <a:lnTo>
                  <a:pt x="7790441" y="4348257"/>
                </a:lnTo>
                <a:lnTo>
                  <a:pt x="7703091" y="4338831"/>
                </a:lnTo>
                <a:lnTo>
                  <a:pt x="7702984" y="4338812"/>
                </a:lnTo>
                <a:lnTo>
                  <a:pt x="7621029" y="4321266"/>
                </a:lnTo>
                <a:lnTo>
                  <a:pt x="7608523" y="4318167"/>
                </a:lnTo>
                <a:lnTo>
                  <a:pt x="7571093" y="4307018"/>
                </a:lnTo>
                <a:lnTo>
                  <a:pt x="7497447" y="4281598"/>
                </a:lnTo>
                <a:lnTo>
                  <a:pt x="7462539" y="4265913"/>
                </a:lnTo>
                <a:lnTo>
                  <a:pt x="7400045" y="4235561"/>
                </a:lnTo>
                <a:cubicBezTo>
                  <a:pt x="7242948" y="4150100"/>
                  <a:pt x="7100384" y="4028812"/>
                  <a:pt x="6960457" y="3909698"/>
                </a:cubicBezTo>
                <a:cubicBezTo>
                  <a:pt x="6703405" y="3690851"/>
                  <a:pt x="6437705" y="3464733"/>
                  <a:pt x="6088242" y="3464733"/>
                </a:cubicBezTo>
                <a:cubicBezTo>
                  <a:pt x="5738781" y="3464733"/>
                  <a:pt x="5473079" y="3691024"/>
                  <a:pt x="5216028" y="3909698"/>
                </a:cubicBezTo>
                <a:cubicBezTo>
                  <a:pt x="5076100" y="4028812"/>
                  <a:pt x="4933537" y="4150100"/>
                  <a:pt x="4776438" y="4235561"/>
                </a:cubicBezTo>
                <a:lnTo>
                  <a:pt x="4681198" y="4281818"/>
                </a:lnTo>
                <a:lnTo>
                  <a:pt x="4607530" y="4307266"/>
                </a:lnTo>
                <a:lnTo>
                  <a:pt x="4570568" y="4318287"/>
                </a:lnTo>
                <a:lnTo>
                  <a:pt x="4556011" y="4321893"/>
                </a:lnTo>
                <a:lnTo>
                  <a:pt x="4479828" y="4338245"/>
                </a:lnTo>
                <a:lnTo>
                  <a:pt x="4474089" y="4339243"/>
                </a:lnTo>
                <a:lnTo>
                  <a:pt x="4390998" y="4348257"/>
                </a:lnTo>
                <a:lnTo>
                  <a:pt x="4273998" y="4348257"/>
                </a:lnTo>
                <a:lnTo>
                  <a:pt x="4202657" y="4344806"/>
                </a:lnTo>
                <a:lnTo>
                  <a:pt x="4175527" y="4340953"/>
                </a:lnTo>
                <a:lnTo>
                  <a:pt x="4227682" y="4340953"/>
                </a:lnTo>
                <a:lnTo>
                  <a:pt x="4297532" y="4340953"/>
                </a:lnTo>
                <a:cubicBezTo>
                  <a:pt x="4244507" y="4340953"/>
                  <a:pt x="4192307" y="4339223"/>
                  <a:pt x="4140884" y="4335871"/>
                </a:cubicBezTo>
                <a:lnTo>
                  <a:pt x="4137236" y="4335515"/>
                </a:lnTo>
                <a:lnTo>
                  <a:pt x="4056027" y="4323982"/>
                </a:lnTo>
                <a:cubicBezTo>
                  <a:pt x="3332517" y="4188583"/>
                  <a:pt x="2750808" y="3594597"/>
                  <a:pt x="2185995" y="3017864"/>
                </a:cubicBezTo>
                <a:cubicBezTo>
                  <a:pt x="1864170" y="2689248"/>
                  <a:pt x="1531494" y="2349552"/>
                  <a:pt x="1176774" y="2098848"/>
                </a:cubicBezTo>
                <a:cubicBezTo>
                  <a:pt x="778648" y="1817326"/>
                  <a:pt x="394425" y="1680547"/>
                  <a:pt x="2403" y="1680547"/>
                </a:cubicBezTo>
                <a:lnTo>
                  <a:pt x="0" y="1683001"/>
                </a:lnTo>
                <a:close/>
              </a:path>
            </a:pathLst>
          </a:custGeom>
          <a:solidFill>
            <a:schemeClr val="bg2"/>
          </a:solidFill>
        </p:spPr>
        <p:txBody>
          <a:bodyPr wrap="square" tIns="72000">
            <a:noAutofit/>
          </a:bodyPr>
          <a:lstStyle>
            <a:lvl1pPr marL="0" indent="0" algn="ctr">
              <a:buNone/>
              <a:defRPr/>
            </a:lvl1pPr>
          </a:lstStyle>
          <a:p>
            <a:r>
              <a:rPr lang="en-GB"/>
              <a:t>Click icon to add picture</a:t>
            </a:r>
          </a:p>
        </p:txBody>
      </p:sp>
    </p:spTree>
    <p:extLst>
      <p:ext uri="{BB962C8B-B14F-4D97-AF65-F5344CB8AC3E}">
        <p14:creationId xmlns:p14="http://schemas.microsoft.com/office/powerpoint/2010/main" val="38315877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se Study ">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8058150" y="0"/>
            <a:ext cx="4133849"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515938" y="368300"/>
            <a:ext cx="7380366" cy="577153"/>
          </a:xfrm>
        </p:spPr>
        <p:txBody>
          <a:bodyPr/>
          <a:lstStyle/>
          <a:p>
            <a:r>
              <a:rPr lang="en-GB"/>
              <a:t>Click to edit title</a:t>
            </a: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7377597"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GB"/>
              <a:t>Optional Subtitle</a:t>
            </a:r>
          </a:p>
        </p:txBody>
      </p:sp>
      <p:sp>
        <p:nvSpPr>
          <p:cNvPr id="18"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7377597"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Optional Subhead</a:t>
            </a:r>
          </a:p>
        </p:txBody>
      </p:sp>
      <p:sp>
        <p:nvSpPr>
          <p:cNvPr id="9" name="Content Placeholder 8"/>
          <p:cNvSpPr>
            <a:spLocks noGrp="1"/>
          </p:cNvSpPr>
          <p:nvPr>
            <p:ph sz="quarter" idx="18"/>
          </p:nvPr>
        </p:nvSpPr>
        <p:spPr>
          <a:xfrm>
            <a:off x="515938" y="1882172"/>
            <a:ext cx="7380287" cy="1781666"/>
          </a:xfrm>
        </p:spPr>
        <p:txBody>
          <a:bodyPr/>
          <a:lstStyle>
            <a:lvl1pPr>
              <a:lnSpc>
                <a:spcPct val="100000"/>
              </a:lnSpc>
              <a:defRPr/>
            </a:lvl1pPr>
            <a:lvl2pPr>
              <a:lnSpc>
                <a:spcPct val="100000"/>
              </a:lnSpc>
              <a:defRPr/>
            </a:lvl2pPr>
            <a:lvl3pPr>
              <a:lnSpc>
                <a:spcPct val="100000"/>
              </a:lnSpc>
              <a:defRPr/>
            </a:lvl3pPr>
          </a:lstStyle>
          <a:p>
            <a:pPr lvl="0"/>
            <a:r>
              <a:rPr lang="en-GB"/>
              <a:t>Click to edit Master text styles</a:t>
            </a:r>
          </a:p>
          <a:p>
            <a:pPr lvl="1"/>
            <a:r>
              <a:rPr lang="en-GB"/>
              <a:t>Second level</a:t>
            </a:r>
          </a:p>
          <a:p>
            <a:pPr lvl="2"/>
            <a:r>
              <a:rPr lang="en-GB"/>
              <a:t>Third level</a:t>
            </a:r>
          </a:p>
        </p:txBody>
      </p:sp>
      <p:sp>
        <p:nvSpPr>
          <p:cNvPr id="20" name="Text Placeholder 2">
            <a:extLst>
              <a:ext uri="{FF2B5EF4-FFF2-40B4-BE49-F238E27FC236}">
                <a16:creationId xmlns:a16="http://schemas.microsoft.com/office/drawing/2014/main" id="{65975A82-7EB2-6E48-B38C-B5AEBD5D9A89}"/>
              </a:ext>
            </a:extLst>
          </p:cNvPr>
          <p:cNvSpPr>
            <a:spLocks noGrp="1" noChangeAspect="1"/>
          </p:cNvSpPr>
          <p:nvPr>
            <p:ph type="body" idx="25" hasCustomPrompt="1"/>
          </p:nvPr>
        </p:nvSpPr>
        <p:spPr>
          <a:xfrm>
            <a:off x="515938" y="4077087"/>
            <a:ext cx="7377597"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Optional Subhead</a:t>
            </a:r>
          </a:p>
        </p:txBody>
      </p:sp>
      <p:sp>
        <p:nvSpPr>
          <p:cNvPr id="19" name="Content Placeholder 8"/>
          <p:cNvSpPr>
            <a:spLocks noGrp="1"/>
          </p:cNvSpPr>
          <p:nvPr>
            <p:ph sz="quarter" idx="24"/>
          </p:nvPr>
        </p:nvSpPr>
        <p:spPr>
          <a:xfrm>
            <a:off x="515938" y="4527059"/>
            <a:ext cx="7380287" cy="1781666"/>
          </a:xfrm>
        </p:spPr>
        <p:txBody>
          <a:bodyPr/>
          <a:lstStyle>
            <a:lvl1pPr>
              <a:lnSpc>
                <a:spcPct val="100000"/>
              </a:lnSpc>
              <a:defRPr/>
            </a:lvl1pPr>
            <a:lvl2pPr>
              <a:lnSpc>
                <a:spcPct val="100000"/>
              </a:lnSpc>
              <a:defRPr/>
            </a:lvl2pPr>
            <a:lvl3pPr>
              <a:lnSpc>
                <a:spcPct val="100000"/>
              </a:lnSpc>
              <a:defRPr/>
            </a:lvl3pPr>
          </a:lstStyle>
          <a:p>
            <a:pPr lvl="0"/>
            <a:r>
              <a:rPr lang="en-GB"/>
              <a:t>Click to edit Master text styles</a:t>
            </a:r>
          </a:p>
          <a:p>
            <a:pPr lvl="1"/>
            <a:r>
              <a:rPr lang="en-GB"/>
              <a:t>Second level</a:t>
            </a:r>
          </a:p>
          <a:p>
            <a:pPr lvl="2"/>
            <a:r>
              <a:rPr lang="en-GB"/>
              <a:t>Third level</a:t>
            </a:r>
          </a:p>
        </p:txBody>
      </p:sp>
      <p:sp>
        <p:nvSpPr>
          <p:cNvPr id="13" name="Picture Placeholder 4">
            <a:extLst>
              <a:ext uri="{FF2B5EF4-FFF2-40B4-BE49-F238E27FC236}">
                <a16:creationId xmlns:a16="http://schemas.microsoft.com/office/drawing/2014/main" id="{CEF10358-DE3B-1C41-B905-26A91041C344}"/>
              </a:ext>
            </a:extLst>
          </p:cNvPr>
          <p:cNvSpPr>
            <a:spLocks noGrp="1"/>
          </p:cNvSpPr>
          <p:nvPr>
            <p:ph type="pic" sz="quarter" idx="22"/>
          </p:nvPr>
        </p:nvSpPr>
        <p:spPr>
          <a:xfrm>
            <a:off x="8308657" y="1292247"/>
            <a:ext cx="3603626" cy="2371591"/>
          </a:xfrm>
          <a:solidFill>
            <a:schemeClr val="bg2"/>
          </a:solidFill>
        </p:spPr>
        <p:txBody>
          <a:bodyPr tIns="72000"/>
          <a:lstStyle>
            <a:lvl1pPr marL="0" indent="0" algn="ctr">
              <a:buNone/>
              <a:defRPr/>
            </a:lvl1pPr>
          </a:lstStyle>
          <a:p>
            <a:r>
              <a:rPr lang="en-GB"/>
              <a:t>Click icon to add picture</a:t>
            </a:r>
            <a:endParaRPr lang="en-US"/>
          </a:p>
        </p:txBody>
      </p:sp>
      <p:sp>
        <p:nvSpPr>
          <p:cNvPr id="16" name="Picture Placeholder 4">
            <a:extLst>
              <a:ext uri="{FF2B5EF4-FFF2-40B4-BE49-F238E27FC236}">
                <a16:creationId xmlns:a16="http://schemas.microsoft.com/office/drawing/2014/main" id="{E503EE10-EC69-8441-89CD-18D4329ECC67}"/>
              </a:ext>
            </a:extLst>
          </p:cNvPr>
          <p:cNvSpPr>
            <a:spLocks noGrp="1"/>
          </p:cNvSpPr>
          <p:nvPr>
            <p:ph type="pic" sz="quarter" idx="23"/>
          </p:nvPr>
        </p:nvSpPr>
        <p:spPr>
          <a:xfrm>
            <a:off x="8308656" y="3937329"/>
            <a:ext cx="3603626" cy="2371396"/>
          </a:xfrm>
          <a:solidFill>
            <a:schemeClr val="bg2"/>
          </a:solidFill>
        </p:spPr>
        <p:txBody>
          <a:bodyPr tIns="72000"/>
          <a:lstStyle>
            <a:lvl1pPr marL="0" indent="0" algn="ctr">
              <a:buNone/>
              <a:defRPr/>
            </a:lvl1pPr>
          </a:lstStyle>
          <a:p>
            <a:r>
              <a:rPr lang="en-GB"/>
              <a:t>Click icon to add picture</a:t>
            </a: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GB"/>
              <a:t>Date</a:t>
            </a: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GB" smtClean="0"/>
              <a:pPr/>
              <a:t>‹#›</a:t>
            </a:fld>
            <a:endParaRPr lang="en-GB"/>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GB" sz="1000" b="0">
                <a:solidFill>
                  <a:schemeClr val="bg1"/>
                </a:solidFill>
              </a:rPr>
              <a:t>www.dlapiper.com</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B5C996B-0918-804B-BD4C-32A658B584F3}"/>
              </a:ext>
            </a:extLst>
          </p:cNvPr>
          <p:cNvSpPr/>
          <p:nvPr userDrawn="1"/>
        </p:nvSpPr>
        <p:spPr>
          <a:xfrm>
            <a:off x="6096000" y="0"/>
            <a:ext cx="6095999"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sp>
        <p:nvSpPr>
          <p:cNvPr id="2" name="Title 1"/>
          <p:cNvSpPr>
            <a:spLocks noGrp="1"/>
          </p:cNvSpPr>
          <p:nvPr>
            <p:ph type="title" hasCustomPrompt="1"/>
          </p:nvPr>
        </p:nvSpPr>
        <p:spPr>
          <a:xfrm>
            <a:off x="515938" y="368300"/>
            <a:ext cx="5206806" cy="577153"/>
          </a:xfrm>
        </p:spPr>
        <p:txBody>
          <a:bodyPr/>
          <a:lstStyle/>
          <a:p>
            <a:r>
              <a:rPr lang="en-GB"/>
              <a:t>Click to edit title</a:t>
            </a: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520244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GB"/>
              <a:t>Optional Subtitle</a:t>
            </a:r>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520244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Optional Subhead</a:t>
            </a:r>
          </a:p>
        </p:txBody>
      </p:sp>
      <p:sp>
        <p:nvSpPr>
          <p:cNvPr id="9" name="Content Placeholder 8"/>
          <p:cNvSpPr>
            <a:spLocks noGrp="1"/>
          </p:cNvSpPr>
          <p:nvPr>
            <p:ph sz="quarter" idx="18"/>
          </p:nvPr>
        </p:nvSpPr>
        <p:spPr>
          <a:xfrm>
            <a:off x="515939" y="1882171"/>
            <a:ext cx="5206682" cy="4426554"/>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 Placeholder 5"/>
          <p:cNvSpPr>
            <a:spLocks noGrp="1"/>
          </p:cNvSpPr>
          <p:nvPr>
            <p:ph type="body" sz="quarter" idx="22" hasCustomPrompt="1"/>
          </p:nvPr>
        </p:nvSpPr>
        <p:spPr>
          <a:xfrm>
            <a:off x="6469257" y="398780"/>
            <a:ext cx="5207000" cy="577850"/>
          </a:xfrm>
        </p:spPr>
        <p:txBody>
          <a:bodyPr tIns="155448" anchor="t" anchorCtr="0"/>
          <a:lstStyle>
            <a:lvl1pPr marL="0" indent="0">
              <a:buNone/>
              <a:defRPr sz="3600">
                <a:solidFill>
                  <a:schemeClr val="bg1"/>
                </a:solidFill>
                <a:latin typeface="Cambria" charset="0"/>
                <a:ea typeface="Cambria" charset="0"/>
                <a:cs typeface="Cambria" charset="0"/>
              </a:defRPr>
            </a:lvl1pPr>
            <a:lvl2pPr marL="225425" indent="0">
              <a:buNone/>
              <a:defRPr>
                <a:solidFill>
                  <a:schemeClr val="bg1"/>
                </a:solidFill>
                <a:latin typeface="Cambria" charset="0"/>
                <a:ea typeface="Cambria" charset="0"/>
                <a:cs typeface="Cambria" charset="0"/>
              </a:defRPr>
            </a:lvl2pPr>
            <a:lvl3pPr marL="457200" indent="0">
              <a:buNone/>
              <a:defRPr>
                <a:solidFill>
                  <a:schemeClr val="bg1"/>
                </a:solidFill>
                <a:latin typeface="Cambria" charset="0"/>
                <a:ea typeface="Cambria" charset="0"/>
                <a:cs typeface="Cambria" charset="0"/>
              </a:defRPr>
            </a:lvl3pPr>
            <a:lvl4pPr marL="687387" indent="0">
              <a:buNone/>
              <a:defRPr>
                <a:solidFill>
                  <a:schemeClr val="bg1"/>
                </a:solidFill>
                <a:latin typeface="Cambria" charset="0"/>
                <a:ea typeface="Cambria" charset="0"/>
                <a:cs typeface="Cambria" charset="0"/>
              </a:defRPr>
            </a:lvl4pPr>
            <a:lvl5pPr marL="919163" indent="0">
              <a:buNone/>
              <a:defRPr>
                <a:solidFill>
                  <a:schemeClr val="bg1"/>
                </a:solidFill>
                <a:latin typeface="Cambria" charset="0"/>
                <a:ea typeface="Cambria" charset="0"/>
                <a:cs typeface="Cambria" charset="0"/>
              </a:defRPr>
            </a:lvl5pPr>
          </a:lstStyle>
          <a:p>
            <a:pPr lvl="0"/>
            <a:r>
              <a:rPr lang="en-GB"/>
              <a:t>Click to edit title</a:t>
            </a:r>
          </a:p>
        </p:txBody>
      </p:sp>
      <p:sp>
        <p:nvSpPr>
          <p:cNvPr id="18" name="Text Placeholder 1">
            <a:extLst>
              <a:ext uri="{FF2B5EF4-FFF2-40B4-BE49-F238E27FC236}">
                <a16:creationId xmlns:a16="http://schemas.microsoft.com/office/drawing/2014/main" id="{B425B684-C025-7A40-8525-E424A3D79E9C}"/>
              </a:ext>
            </a:extLst>
          </p:cNvPr>
          <p:cNvSpPr>
            <a:spLocks noGrp="1"/>
          </p:cNvSpPr>
          <p:nvPr>
            <p:ph type="body" sz="quarter" idx="21" hasCustomPrompt="1"/>
          </p:nvPr>
        </p:nvSpPr>
        <p:spPr>
          <a:xfrm>
            <a:off x="6469257" y="899161"/>
            <a:ext cx="520244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GB"/>
              <a:t>Optional Subtitle</a:t>
            </a:r>
          </a:p>
        </p:txBody>
      </p:sp>
      <p:sp>
        <p:nvSpPr>
          <p:cNvPr id="16" name="Text Placeholder 2">
            <a:extLst>
              <a:ext uri="{FF2B5EF4-FFF2-40B4-BE49-F238E27FC236}">
                <a16:creationId xmlns:a16="http://schemas.microsoft.com/office/drawing/2014/main" id="{65975A82-7EB2-6E48-B38C-B5AEBD5D9A89}"/>
              </a:ext>
            </a:extLst>
          </p:cNvPr>
          <p:cNvSpPr>
            <a:spLocks noGrp="1" noChangeAspect="1"/>
          </p:cNvSpPr>
          <p:nvPr>
            <p:ph type="body" idx="20" hasCustomPrompt="1"/>
          </p:nvPr>
        </p:nvSpPr>
        <p:spPr>
          <a:xfrm>
            <a:off x="6469257" y="1432200"/>
            <a:ext cx="520244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Optional Subhead</a:t>
            </a:r>
          </a:p>
        </p:txBody>
      </p:sp>
      <p:sp>
        <p:nvSpPr>
          <p:cNvPr id="13" name="Content Placeholder 8"/>
          <p:cNvSpPr>
            <a:spLocks noGrp="1"/>
          </p:cNvSpPr>
          <p:nvPr>
            <p:ph sz="quarter" idx="19"/>
          </p:nvPr>
        </p:nvSpPr>
        <p:spPr>
          <a:xfrm>
            <a:off x="6477194" y="1882171"/>
            <a:ext cx="5198745" cy="4426554"/>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GB"/>
              <a:t>Date</a:t>
            </a: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GB" smtClean="0"/>
              <a:pPr/>
              <a:t>‹#›</a:t>
            </a:fld>
            <a:endParaRPr lang="en-GB"/>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GB" sz="1000" b="0">
                <a:solidFill>
                  <a:schemeClr val="bg1"/>
                </a:solidFill>
              </a:rPr>
              <a:t>www.dlapiper.com</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Slide no Tex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B5C996B-0918-804B-BD4C-32A658B584F3}"/>
              </a:ext>
            </a:extLst>
          </p:cNvPr>
          <p:cNvSpPr/>
          <p:nvPr userDrawn="1"/>
        </p:nvSpPr>
        <p:spPr>
          <a:xfrm>
            <a:off x="6096000" y="0"/>
            <a:ext cx="6095999"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sp>
        <p:nvSpPr>
          <p:cNvPr id="2" name="Title 1"/>
          <p:cNvSpPr>
            <a:spLocks noGrp="1"/>
          </p:cNvSpPr>
          <p:nvPr>
            <p:ph type="title" hasCustomPrompt="1"/>
          </p:nvPr>
        </p:nvSpPr>
        <p:spPr>
          <a:xfrm>
            <a:off x="515938" y="368300"/>
            <a:ext cx="5206806" cy="577153"/>
          </a:xfrm>
        </p:spPr>
        <p:txBody>
          <a:bodyPr/>
          <a:lstStyle/>
          <a:p>
            <a:r>
              <a:rPr lang="en-GB"/>
              <a:t>Click to edit title</a:t>
            </a: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520244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GB"/>
              <a:t>Optional Subtitle</a:t>
            </a:r>
          </a:p>
        </p:txBody>
      </p:sp>
      <p:sp>
        <p:nvSpPr>
          <p:cNvPr id="13" name="Text Placeholder 5">
            <a:extLst>
              <a:ext uri="{FF2B5EF4-FFF2-40B4-BE49-F238E27FC236}">
                <a16:creationId xmlns:a16="http://schemas.microsoft.com/office/drawing/2014/main" id="{A7EBFAC4-DC05-1441-BF3C-861FA1725BE0}"/>
              </a:ext>
            </a:extLst>
          </p:cNvPr>
          <p:cNvSpPr>
            <a:spLocks noGrp="1"/>
          </p:cNvSpPr>
          <p:nvPr>
            <p:ph type="body" sz="quarter" idx="22" hasCustomPrompt="1"/>
          </p:nvPr>
        </p:nvSpPr>
        <p:spPr>
          <a:xfrm>
            <a:off x="6469257" y="398780"/>
            <a:ext cx="5207000" cy="577850"/>
          </a:xfrm>
        </p:spPr>
        <p:txBody>
          <a:bodyPr tIns="155448" anchor="t" anchorCtr="0"/>
          <a:lstStyle>
            <a:lvl1pPr marL="0" indent="0">
              <a:buNone/>
              <a:defRPr sz="3600">
                <a:solidFill>
                  <a:schemeClr val="bg1"/>
                </a:solidFill>
                <a:latin typeface="Cambria" charset="0"/>
                <a:ea typeface="Cambria" charset="0"/>
                <a:cs typeface="Cambria" charset="0"/>
              </a:defRPr>
            </a:lvl1pPr>
            <a:lvl2pPr marL="225425" indent="0">
              <a:buNone/>
              <a:defRPr>
                <a:solidFill>
                  <a:schemeClr val="bg1"/>
                </a:solidFill>
                <a:latin typeface="Cambria" charset="0"/>
                <a:ea typeface="Cambria" charset="0"/>
                <a:cs typeface="Cambria" charset="0"/>
              </a:defRPr>
            </a:lvl2pPr>
            <a:lvl3pPr marL="457200" indent="0">
              <a:buNone/>
              <a:defRPr>
                <a:solidFill>
                  <a:schemeClr val="bg1"/>
                </a:solidFill>
                <a:latin typeface="Cambria" charset="0"/>
                <a:ea typeface="Cambria" charset="0"/>
                <a:cs typeface="Cambria" charset="0"/>
              </a:defRPr>
            </a:lvl3pPr>
            <a:lvl4pPr marL="687387" indent="0">
              <a:buNone/>
              <a:defRPr>
                <a:solidFill>
                  <a:schemeClr val="bg1"/>
                </a:solidFill>
                <a:latin typeface="Cambria" charset="0"/>
                <a:ea typeface="Cambria" charset="0"/>
                <a:cs typeface="Cambria" charset="0"/>
              </a:defRPr>
            </a:lvl4pPr>
            <a:lvl5pPr marL="919163" indent="0">
              <a:buNone/>
              <a:defRPr>
                <a:solidFill>
                  <a:schemeClr val="bg1"/>
                </a:solidFill>
                <a:latin typeface="Cambria" charset="0"/>
                <a:ea typeface="Cambria" charset="0"/>
                <a:cs typeface="Cambria" charset="0"/>
              </a:defRPr>
            </a:lvl5pPr>
          </a:lstStyle>
          <a:p>
            <a:pPr lvl="0"/>
            <a:r>
              <a:rPr lang="en-GB"/>
              <a:t>Click to edit title</a:t>
            </a:r>
          </a:p>
        </p:txBody>
      </p:sp>
      <p:sp>
        <p:nvSpPr>
          <p:cNvPr id="18" name="Text Placeholder 1">
            <a:extLst>
              <a:ext uri="{FF2B5EF4-FFF2-40B4-BE49-F238E27FC236}">
                <a16:creationId xmlns:a16="http://schemas.microsoft.com/office/drawing/2014/main" id="{B425B684-C025-7A40-8525-E424A3D79E9C}"/>
              </a:ext>
            </a:extLst>
          </p:cNvPr>
          <p:cNvSpPr>
            <a:spLocks noGrp="1"/>
          </p:cNvSpPr>
          <p:nvPr>
            <p:ph type="body" sz="quarter" idx="21" hasCustomPrompt="1"/>
          </p:nvPr>
        </p:nvSpPr>
        <p:spPr>
          <a:xfrm>
            <a:off x="6469257" y="899161"/>
            <a:ext cx="520244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GB"/>
              <a:t>Optional Subtitle</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GB"/>
              <a:t>Date</a:t>
            </a: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GB" smtClean="0"/>
              <a:pPr/>
              <a:t>‹#›</a:t>
            </a:fld>
            <a:endParaRPr lang="en-GB"/>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GB" sz="1000" b="0">
                <a:solidFill>
                  <a:schemeClr val="bg1"/>
                </a:solidFill>
              </a:rPr>
              <a:t>www.dlapiper.com</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Slid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515938" y="3307049"/>
            <a:ext cx="5206806" cy="570278"/>
          </a:xfrm>
        </p:spPr>
        <p:txBody>
          <a:bodyPr/>
          <a:lstStyle/>
          <a:p>
            <a:r>
              <a:rPr lang="en-GB"/>
              <a:t>Click to edit title</a:t>
            </a: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3831035"/>
            <a:ext cx="520244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GB"/>
              <a:t>Optional Subtitle</a:t>
            </a:r>
          </a:p>
        </p:txBody>
      </p:sp>
      <p:sp>
        <p:nvSpPr>
          <p:cNvPr id="9" name="Content Placeholder 8"/>
          <p:cNvSpPr>
            <a:spLocks noGrp="1"/>
          </p:cNvSpPr>
          <p:nvPr>
            <p:ph sz="quarter" idx="18"/>
          </p:nvPr>
        </p:nvSpPr>
        <p:spPr>
          <a:xfrm>
            <a:off x="515935" y="4289456"/>
            <a:ext cx="5206686" cy="201926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6" name="Text Placeholder 5">
            <a:extLst>
              <a:ext uri="{FF2B5EF4-FFF2-40B4-BE49-F238E27FC236}">
                <a16:creationId xmlns:a16="http://schemas.microsoft.com/office/drawing/2014/main" id="{1C24C823-2B6F-1243-A14A-AF8B8CA8C28A}"/>
              </a:ext>
            </a:extLst>
          </p:cNvPr>
          <p:cNvSpPr>
            <a:spLocks noGrp="1"/>
          </p:cNvSpPr>
          <p:nvPr>
            <p:ph type="body" sz="quarter" idx="25" hasCustomPrompt="1"/>
          </p:nvPr>
        </p:nvSpPr>
        <p:spPr>
          <a:xfrm>
            <a:off x="6469257" y="3312125"/>
            <a:ext cx="5207000" cy="577850"/>
          </a:xfrm>
        </p:spPr>
        <p:txBody>
          <a:bodyPr tIns="155448" anchor="t" anchorCtr="0"/>
          <a:lstStyle>
            <a:lvl1pPr marL="0" indent="0">
              <a:buNone/>
              <a:defRPr sz="3600">
                <a:solidFill>
                  <a:schemeClr val="tx1"/>
                </a:solidFill>
                <a:latin typeface="Cambria" charset="0"/>
                <a:ea typeface="Cambria" charset="0"/>
                <a:cs typeface="Cambria" charset="0"/>
              </a:defRPr>
            </a:lvl1pPr>
            <a:lvl2pPr marL="225425" indent="0">
              <a:buNone/>
              <a:defRPr>
                <a:solidFill>
                  <a:schemeClr val="bg1"/>
                </a:solidFill>
                <a:latin typeface="Cambria" charset="0"/>
                <a:ea typeface="Cambria" charset="0"/>
                <a:cs typeface="Cambria" charset="0"/>
              </a:defRPr>
            </a:lvl2pPr>
            <a:lvl3pPr marL="457200" indent="0">
              <a:buNone/>
              <a:defRPr>
                <a:solidFill>
                  <a:schemeClr val="bg1"/>
                </a:solidFill>
                <a:latin typeface="Cambria" charset="0"/>
                <a:ea typeface="Cambria" charset="0"/>
                <a:cs typeface="Cambria" charset="0"/>
              </a:defRPr>
            </a:lvl3pPr>
            <a:lvl4pPr marL="687387" indent="0">
              <a:buNone/>
              <a:defRPr>
                <a:solidFill>
                  <a:schemeClr val="bg1"/>
                </a:solidFill>
                <a:latin typeface="Cambria" charset="0"/>
                <a:ea typeface="Cambria" charset="0"/>
                <a:cs typeface="Cambria" charset="0"/>
              </a:defRPr>
            </a:lvl4pPr>
            <a:lvl5pPr marL="919163" indent="0">
              <a:buNone/>
              <a:defRPr>
                <a:solidFill>
                  <a:schemeClr val="bg1"/>
                </a:solidFill>
                <a:latin typeface="Cambria" charset="0"/>
                <a:ea typeface="Cambria" charset="0"/>
                <a:cs typeface="Cambria" charset="0"/>
              </a:defRPr>
            </a:lvl5pPr>
          </a:lstStyle>
          <a:p>
            <a:pPr lvl="0"/>
            <a:r>
              <a:rPr lang="en-GB"/>
              <a:t>Click to edit title</a:t>
            </a:r>
          </a:p>
        </p:txBody>
      </p:sp>
      <p:sp>
        <p:nvSpPr>
          <p:cNvPr id="18" name="Text Placeholder 1">
            <a:extLst>
              <a:ext uri="{FF2B5EF4-FFF2-40B4-BE49-F238E27FC236}">
                <a16:creationId xmlns:a16="http://schemas.microsoft.com/office/drawing/2014/main" id="{B425B684-C025-7A40-8525-E424A3D79E9C}"/>
              </a:ext>
            </a:extLst>
          </p:cNvPr>
          <p:cNvSpPr>
            <a:spLocks noGrp="1"/>
          </p:cNvSpPr>
          <p:nvPr>
            <p:ph type="body" sz="quarter" idx="21" hasCustomPrompt="1"/>
          </p:nvPr>
        </p:nvSpPr>
        <p:spPr>
          <a:xfrm>
            <a:off x="6469257" y="3831035"/>
            <a:ext cx="520244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GB"/>
              <a:t>Optional Subtitle</a:t>
            </a:r>
          </a:p>
        </p:txBody>
      </p:sp>
      <p:sp>
        <p:nvSpPr>
          <p:cNvPr id="13" name="Content Placeholder 8"/>
          <p:cNvSpPr>
            <a:spLocks noGrp="1"/>
          </p:cNvSpPr>
          <p:nvPr>
            <p:ph sz="quarter" idx="19"/>
          </p:nvPr>
        </p:nvSpPr>
        <p:spPr>
          <a:xfrm>
            <a:off x="6477194" y="4289456"/>
            <a:ext cx="5198745" cy="2019269"/>
          </a:xfrm>
        </p:spPr>
        <p:txBody>
          <a:bodyPr/>
          <a:lstStyle>
            <a:lvl1pPr>
              <a:lnSpc>
                <a:spcPct val="100000"/>
              </a:lnSpc>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9" name="Picture Placeholder 4">
            <a:extLst>
              <a:ext uri="{FF2B5EF4-FFF2-40B4-BE49-F238E27FC236}">
                <a16:creationId xmlns:a16="http://schemas.microsoft.com/office/drawing/2014/main" id="{CEF10358-DE3B-1C41-B905-26A91041C344}"/>
              </a:ext>
            </a:extLst>
          </p:cNvPr>
          <p:cNvSpPr>
            <a:spLocks noGrp="1"/>
          </p:cNvSpPr>
          <p:nvPr>
            <p:ph type="pic" sz="quarter" idx="23"/>
          </p:nvPr>
        </p:nvSpPr>
        <p:spPr>
          <a:xfrm>
            <a:off x="0" y="0"/>
            <a:ext cx="6096000" cy="3116033"/>
          </a:xfrm>
          <a:solidFill>
            <a:schemeClr val="bg2"/>
          </a:solidFill>
        </p:spPr>
        <p:txBody>
          <a:bodyPr tIns="72000"/>
          <a:lstStyle>
            <a:lvl1pPr marL="0" indent="0" algn="ctr">
              <a:buNone/>
              <a:defRPr/>
            </a:lvl1pPr>
          </a:lstStyle>
          <a:p>
            <a:r>
              <a:rPr lang="en-GB"/>
              <a:t>Click icon to add picture</a:t>
            </a:r>
            <a:endParaRPr lang="en-US"/>
          </a:p>
        </p:txBody>
      </p:sp>
      <p:sp>
        <p:nvSpPr>
          <p:cNvPr id="20" name="Picture Placeholder 4">
            <a:extLst>
              <a:ext uri="{FF2B5EF4-FFF2-40B4-BE49-F238E27FC236}">
                <a16:creationId xmlns:a16="http://schemas.microsoft.com/office/drawing/2014/main" id="{CEF10358-DE3B-1C41-B905-26A91041C344}"/>
              </a:ext>
            </a:extLst>
          </p:cNvPr>
          <p:cNvSpPr>
            <a:spLocks noGrp="1"/>
          </p:cNvSpPr>
          <p:nvPr>
            <p:ph type="pic" sz="quarter" idx="24"/>
          </p:nvPr>
        </p:nvSpPr>
        <p:spPr>
          <a:xfrm>
            <a:off x="6095998" y="0"/>
            <a:ext cx="6096000" cy="3116033"/>
          </a:xfrm>
          <a:solidFill>
            <a:schemeClr val="bg2"/>
          </a:solidFill>
        </p:spPr>
        <p:txBody>
          <a:bodyPr tIns="72000"/>
          <a:lstStyle>
            <a:lvl1pPr marL="0" indent="0" algn="ctr">
              <a:buNone/>
              <a:defRPr/>
            </a:lvl1pPr>
          </a:lstStyle>
          <a:p>
            <a:r>
              <a:rPr lang="en-GB"/>
              <a:t>Click icon to add picture</a:t>
            </a:r>
            <a:endParaRPr lang="en-US"/>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GB" sz="1000" b="0">
                <a:solidFill>
                  <a:schemeClr val="bg1"/>
                </a:solidFill>
              </a:rPr>
              <a:t>www.dlapiper.com</a:t>
            </a:r>
          </a:p>
        </p:txBody>
      </p:sp>
      <p:cxnSp>
        <p:nvCxnSpPr>
          <p:cNvPr id="7" name="Straight Connector 6"/>
          <p:cNvCxnSpPr/>
          <p:nvPr userDrawn="1"/>
        </p:nvCxnSpPr>
        <p:spPr>
          <a:xfrm>
            <a:off x="6095998" y="0"/>
            <a:ext cx="0" cy="658242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GB"/>
              <a:t>Date</a:t>
            </a: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GB" smtClean="0"/>
              <a:pPr/>
              <a:t>‹#›</a:t>
            </a:fld>
            <a:endParaRPr lang="en-GB"/>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Slide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515934" y="3489929"/>
            <a:ext cx="5206810" cy="570278"/>
          </a:xfrm>
        </p:spPr>
        <p:txBody>
          <a:bodyPr/>
          <a:lstStyle/>
          <a:p>
            <a:r>
              <a:rPr lang="en-GB"/>
              <a:t>Click to edit title</a:t>
            </a: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4013915"/>
            <a:ext cx="520244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GB"/>
              <a:t>Optional Subtitle</a:t>
            </a:r>
          </a:p>
        </p:txBody>
      </p:sp>
      <p:sp>
        <p:nvSpPr>
          <p:cNvPr id="9" name="Content Placeholder 8"/>
          <p:cNvSpPr>
            <a:spLocks noGrp="1"/>
          </p:cNvSpPr>
          <p:nvPr>
            <p:ph sz="quarter" idx="18"/>
          </p:nvPr>
        </p:nvSpPr>
        <p:spPr>
          <a:xfrm>
            <a:off x="515935" y="4472336"/>
            <a:ext cx="5206686" cy="183638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1" name="Text Placeholder 5">
            <a:extLst>
              <a:ext uri="{FF2B5EF4-FFF2-40B4-BE49-F238E27FC236}">
                <a16:creationId xmlns:a16="http://schemas.microsoft.com/office/drawing/2014/main" id="{026CBC9B-50DD-B646-80D0-F5FAA5759DBE}"/>
              </a:ext>
            </a:extLst>
          </p:cNvPr>
          <p:cNvSpPr>
            <a:spLocks noGrp="1"/>
          </p:cNvSpPr>
          <p:nvPr>
            <p:ph type="body" sz="quarter" idx="22" hasCustomPrompt="1"/>
          </p:nvPr>
        </p:nvSpPr>
        <p:spPr>
          <a:xfrm>
            <a:off x="6469257" y="398780"/>
            <a:ext cx="5207000" cy="577850"/>
          </a:xfrm>
        </p:spPr>
        <p:txBody>
          <a:bodyPr tIns="155448" anchor="t" anchorCtr="0"/>
          <a:lstStyle>
            <a:lvl1pPr marL="0" indent="0">
              <a:buNone/>
              <a:defRPr sz="3600">
                <a:solidFill>
                  <a:schemeClr val="tx1"/>
                </a:solidFill>
                <a:latin typeface="Cambria" charset="0"/>
                <a:ea typeface="Cambria" charset="0"/>
                <a:cs typeface="Cambria" charset="0"/>
              </a:defRPr>
            </a:lvl1pPr>
            <a:lvl2pPr marL="225425" indent="0">
              <a:buNone/>
              <a:defRPr>
                <a:solidFill>
                  <a:schemeClr val="bg1"/>
                </a:solidFill>
                <a:latin typeface="Cambria" charset="0"/>
                <a:ea typeface="Cambria" charset="0"/>
                <a:cs typeface="Cambria" charset="0"/>
              </a:defRPr>
            </a:lvl2pPr>
            <a:lvl3pPr marL="457200" indent="0">
              <a:buNone/>
              <a:defRPr>
                <a:solidFill>
                  <a:schemeClr val="bg1"/>
                </a:solidFill>
                <a:latin typeface="Cambria" charset="0"/>
                <a:ea typeface="Cambria" charset="0"/>
                <a:cs typeface="Cambria" charset="0"/>
              </a:defRPr>
            </a:lvl3pPr>
            <a:lvl4pPr marL="687387" indent="0">
              <a:buNone/>
              <a:defRPr>
                <a:solidFill>
                  <a:schemeClr val="bg1"/>
                </a:solidFill>
                <a:latin typeface="Cambria" charset="0"/>
                <a:ea typeface="Cambria" charset="0"/>
                <a:cs typeface="Cambria" charset="0"/>
              </a:defRPr>
            </a:lvl4pPr>
            <a:lvl5pPr marL="919163" indent="0">
              <a:buNone/>
              <a:defRPr>
                <a:solidFill>
                  <a:schemeClr val="bg1"/>
                </a:solidFill>
                <a:latin typeface="Cambria" charset="0"/>
                <a:ea typeface="Cambria" charset="0"/>
                <a:cs typeface="Cambria" charset="0"/>
              </a:defRPr>
            </a:lvl5pPr>
          </a:lstStyle>
          <a:p>
            <a:pPr lvl="0"/>
            <a:r>
              <a:rPr lang="en-GB"/>
              <a:t>Click to edit title</a:t>
            </a:r>
          </a:p>
        </p:txBody>
      </p:sp>
      <p:sp>
        <p:nvSpPr>
          <p:cNvPr id="18" name="Text Placeholder 1">
            <a:extLst>
              <a:ext uri="{FF2B5EF4-FFF2-40B4-BE49-F238E27FC236}">
                <a16:creationId xmlns:a16="http://schemas.microsoft.com/office/drawing/2014/main" id="{B425B684-C025-7A40-8525-E424A3D79E9C}"/>
              </a:ext>
            </a:extLst>
          </p:cNvPr>
          <p:cNvSpPr>
            <a:spLocks noGrp="1"/>
          </p:cNvSpPr>
          <p:nvPr>
            <p:ph type="body" sz="quarter" idx="21" hasCustomPrompt="1"/>
          </p:nvPr>
        </p:nvSpPr>
        <p:spPr>
          <a:xfrm>
            <a:off x="6469257" y="868681"/>
            <a:ext cx="520244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GB"/>
              <a:t>Optional Subtitle</a:t>
            </a:r>
          </a:p>
        </p:txBody>
      </p:sp>
      <p:sp>
        <p:nvSpPr>
          <p:cNvPr id="13" name="Content Placeholder 8"/>
          <p:cNvSpPr>
            <a:spLocks noGrp="1"/>
          </p:cNvSpPr>
          <p:nvPr>
            <p:ph sz="quarter" idx="19"/>
          </p:nvPr>
        </p:nvSpPr>
        <p:spPr>
          <a:xfrm>
            <a:off x="6477194" y="1327102"/>
            <a:ext cx="5198745" cy="2019269"/>
          </a:xfrm>
        </p:spPr>
        <p:txBody>
          <a:bodyPr/>
          <a:lstStyle>
            <a:lvl1pPr>
              <a:lnSpc>
                <a:spcPct val="100000"/>
              </a:lnSpc>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9" name="Picture Placeholder 4">
            <a:extLst>
              <a:ext uri="{FF2B5EF4-FFF2-40B4-BE49-F238E27FC236}">
                <a16:creationId xmlns:a16="http://schemas.microsoft.com/office/drawing/2014/main" id="{CEF10358-DE3B-1C41-B905-26A91041C344}"/>
              </a:ext>
            </a:extLst>
          </p:cNvPr>
          <p:cNvSpPr>
            <a:spLocks noGrp="1"/>
          </p:cNvSpPr>
          <p:nvPr>
            <p:ph type="pic" sz="quarter" idx="23"/>
          </p:nvPr>
        </p:nvSpPr>
        <p:spPr>
          <a:xfrm>
            <a:off x="0" y="0"/>
            <a:ext cx="6096000" cy="3276600"/>
          </a:xfrm>
          <a:solidFill>
            <a:schemeClr val="bg2"/>
          </a:solidFill>
        </p:spPr>
        <p:txBody>
          <a:bodyPr tIns="72000"/>
          <a:lstStyle>
            <a:lvl1pPr marL="0" indent="0" algn="ctr">
              <a:buNone/>
              <a:defRPr/>
            </a:lvl1pPr>
          </a:lstStyle>
          <a:p>
            <a:r>
              <a:rPr lang="en-GB"/>
              <a:t>Click icon to add picture</a:t>
            </a:r>
            <a:endParaRPr lang="en-US"/>
          </a:p>
        </p:txBody>
      </p:sp>
      <p:sp>
        <p:nvSpPr>
          <p:cNvPr id="20" name="Picture Placeholder 4">
            <a:extLst>
              <a:ext uri="{FF2B5EF4-FFF2-40B4-BE49-F238E27FC236}">
                <a16:creationId xmlns:a16="http://schemas.microsoft.com/office/drawing/2014/main" id="{CEF10358-DE3B-1C41-B905-26A91041C344}"/>
              </a:ext>
            </a:extLst>
          </p:cNvPr>
          <p:cNvSpPr>
            <a:spLocks noGrp="1"/>
          </p:cNvSpPr>
          <p:nvPr>
            <p:ph type="pic" sz="quarter" idx="24"/>
          </p:nvPr>
        </p:nvSpPr>
        <p:spPr>
          <a:xfrm>
            <a:off x="6095998" y="3276600"/>
            <a:ext cx="6096000" cy="3298641"/>
          </a:xfrm>
          <a:solidFill>
            <a:schemeClr val="bg2"/>
          </a:solidFill>
        </p:spPr>
        <p:txBody>
          <a:bodyPr tIns="72000"/>
          <a:lstStyle>
            <a:lvl1pPr marL="0" indent="0" algn="ctr">
              <a:buNone/>
              <a:defRPr/>
            </a:lvl1pPr>
          </a:lstStyle>
          <a:p>
            <a:r>
              <a:rPr lang="en-GB"/>
              <a:t>Click icon to add picture</a:t>
            </a: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GB"/>
              <a:t>Date</a:t>
            </a: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GB" smtClean="0"/>
              <a:pPr/>
              <a:t>‹#›</a:t>
            </a:fld>
            <a:endParaRPr lang="en-GB"/>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GB" sz="1000" b="0">
                <a:solidFill>
                  <a:schemeClr val="bg1"/>
                </a:solidFill>
              </a:rPr>
              <a:t>www.dlapiper.com</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GB"/>
          </a:p>
        </p:txBody>
      </p:sp>
      <p:cxnSp>
        <p:nvCxnSpPr>
          <p:cNvPr id="7" name="Straight Connector 6"/>
          <p:cNvCxnSpPr/>
          <p:nvPr userDrawn="1"/>
        </p:nvCxnSpPr>
        <p:spPr>
          <a:xfrm>
            <a:off x="6095998" y="0"/>
            <a:ext cx="0" cy="658242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7"/>
            <a:ext cx="1727201" cy="261203"/>
          </a:xfrm>
        </p:spPr>
        <p:txBody>
          <a:bodyPr/>
          <a:lstStyle>
            <a:lvl1pPr>
              <a:defRPr>
                <a:solidFill>
                  <a:schemeClr val="accent5"/>
                </a:solidFill>
              </a:defRPr>
            </a:lvl1pPr>
          </a:lstStyle>
          <a:p>
            <a:r>
              <a:rPr lang="en-GB"/>
              <a:t>Date</a:t>
            </a: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GB" smtClean="0"/>
              <a:pPr/>
              <a:t>‹#›</a:t>
            </a:fld>
            <a:endParaRPr lang="en-GB"/>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GB" sz="1000" b="0">
                <a:solidFill>
                  <a:schemeClr val="bg1"/>
                </a:solidFill>
              </a:rPr>
              <a:t>www.dlapiper.com</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olid Dark 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1"/>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228A888-D00A-714F-942B-CBD4BC821418}"/>
              </a:ext>
            </a:extLst>
          </p:cNvPr>
          <p:cNvSpPr>
            <a:spLocks noGrp="1"/>
          </p:cNvSpPr>
          <p:nvPr>
            <p:ph type="title" hasCustomPrompt="1"/>
          </p:nvPr>
        </p:nvSpPr>
        <p:spPr/>
        <p:txBody>
          <a:bodyPr/>
          <a:lstStyle>
            <a:lvl1pPr>
              <a:defRPr>
                <a:solidFill>
                  <a:schemeClr val="bg1"/>
                </a:solidFill>
              </a:defRPr>
            </a:lvl1pPr>
          </a:lstStyle>
          <a:p>
            <a:r>
              <a:rPr lang="en-GB"/>
              <a:t>Click to edit title</a:t>
            </a:r>
          </a:p>
        </p:txBody>
      </p:sp>
    </p:spTree>
    <p:extLst>
      <p:ext uri="{BB962C8B-B14F-4D97-AF65-F5344CB8AC3E}">
        <p14:creationId xmlns:p14="http://schemas.microsoft.com/office/powerpoint/2010/main" val="17318538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1"/>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94879B44-18AC-2341-9FB3-6A4BB7813EB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15938" y="6062542"/>
            <a:ext cx="730800" cy="427158"/>
          </a:xfrm>
          <a:prstGeom prst="rect">
            <a:avLst/>
          </a:prstGeom>
        </p:spPr>
      </p:pic>
    </p:spTree>
    <p:extLst>
      <p:ext uri="{BB962C8B-B14F-4D97-AF65-F5344CB8AC3E}">
        <p14:creationId xmlns:p14="http://schemas.microsoft.com/office/powerpoint/2010/main" val="25595550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o Image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F40CF8B-694B-D74A-9EA0-5A303585C64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15938" y="6062542"/>
            <a:ext cx="730800" cy="427158"/>
          </a:xfrm>
          <a:prstGeom prst="rect">
            <a:avLst/>
          </a:prstGeom>
        </p:spPr>
      </p:pic>
      <p:sp>
        <p:nvSpPr>
          <p:cNvPr id="2" name="Title 1"/>
          <p:cNvSpPr>
            <a:spLocks noGrp="1"/>
          </p:cNvSpPr>
          <p:nvPr>
            <p:ph type="title"/>
          </p:nvPr>
        </p:nvSpPr>
        <p:spPr>
          <a:xfrm>
            <a:off x="515938" y="1789948"/>
            <a:ext cx="5832476" cy="1000317"/>
          </a:xfrm>
          <a:prstGeom prst="rect">
            <a:avLst/>
          </a:prstGeom>
        </p:spPr>
        <p:txBody>
          <a:bodyPr lIns="0" tIns="0" rIns="0" bIns="0"/>
          <a:lstStyle>
            <a:lvl1pPr algn="l">
              <a:defRPr sz="3600" b="0" i="0">
                <a:solidFill>
                  <a:schemeClr val="bg1"/>
                </a:solidFill>
                <a:latin typeface="Cambria" charset="0"/>
                <a:ea typeface="Cambria" charset="0"/>
                <a:cs typeface="Cambria" charset="0"/>
              </a:defRPr>
            </a:lvl1pPr>
          </a:lstStyle>
          <a:p>
            <a:r>
              <a:rPr lang="en-US"/>
              <a:t>Click to edit Master title style</a:t>
            </a:r>
            <a:endParaRPr lang="en-US" dirty="0"/>
          </a:p>
        </p:txBody>
      </p:sp>
      <p:sp>
        <p:nvSpPr>
          <p:cNvPr id="9" name="Text Placeholder 7">
            <a:extLst>
              <a:ext uri="{FF2B5EF4-FFF2-40B4-BE49-F238E27FC236}">
                <a16:creationId xmlns:a16="http://schemas.microsoft.com/office/drawing/2014/main" id="{4F8E9120-7FF1-4744-A198-62808AD32342}"/>
              </a:ext>
            </a:extLst>
          </p:cNvPr>
          <p:cNvSpPr>
            <a:spLocks noGrp="1"/>
          </p:cNvSpPr>
          <p:nvPr>
            <p:ph type="body" sz="quarter" idx="13" hasCustomPrompt="1"/>
          </p:nvPr>
        </p:nvSpPr>
        <p:spPr>
          <a:xfrm>
            <a:off x="515938" y="2903865"/>
            <a:ext cx="5832475" cy="525135"/>
          </a:xfrm>
          <a:prstGeom prst="rect">
            <a:avLst/>
          </a:prstGeom>
        </p:spPr>
        <p:txBody>
          <a:bodyPr wrap="square" lIns="0" tIns="0" rIns="0" bIns="0"/>
          <a:lstStyle>
            <a:lvl1pPr marL="0" indent="0" algn="l">
              <a:lnSpc>
                <a:spcPct val="100000"/>
              </a:lnSpc>
              <a:buNone/>
              <a:defRPr sz="2000" b="0" i="0">
                <a:solidFill>
                  <a:schemeClr val="bg1"/>
                </a:solidFill>
                <a:latin typeface="Arial" charset="0"/>
                <a:ea typeface="Arial" charset="0"/>
                <a:cs typeface="Arial" charset="0"/>
              </a:defRPr>
            </a:lvl1pPr>
          </a:lstStyle>
          <a:p>
            <a:pPr lvl="0"/>
            <a:r>
              <a:rPr lang="en-US" dirty="0"/>
              <a:t>Subhead Line 1</a:t>
            </a:r>
          </a:p>
        </p:txBody>
      </p:sp>
      <p:sp>
        <p:nvSpPr>
          <p:cNvPr id="10"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14457" y="6222223"/>
            <a:ext cx="1727200" cy="260593"/>
          </a:xfrm>
          <a:prstGeom prst="rect">
            <a:avLst/>
          </a:prstGeom>
        </p:spPr>
        <p:txBody>
          <a:bodyPr vert="horz" lIns="0" tIns="0" rIns="0" bIns="0" rtlCol="0" anchor="ctr"/>
          <a:lstStyle>
            <a:lvl1pPr algn="r">
              <a:defRPr sz="1100" b="0" i="0">
                <a:solidFill>
                  <a:schemeClr val="bg1"/>
                </a:solidFill>
                <a:latin typeface="+mn-lt"/>
                <a:ea typeface="Cambria" charset="0"/>
                <a:cs typeface="Cambria" charset="0"/>
              </a:defRPr>
            </a:lvl1pPr>
          </a:lstStyle>
          <a:p>
            <a:r>
              <a:rPr lang="en-US" dirty="0"/>
              <a:t>Date</a:t>
            </a:r>
          </a:p>
        </p:txBody>
      </p:sp>
    </p:spTree>
    <p:extLst>
      <p:ext uri="{BB962C8B-B14F-4D97-AF65-F5344CB8AC3E}">
        <p14:creationId xmlns:p14="http://schemas.microsoft.com/office/powerpoint/2010/main" val="3201683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ring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F40CF8B-694B-D74A-9EA0-5A303585C64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15938" y="6062542"/>
            <a:ext cx="730800" cy="427158"/>
          </a:xfrm>
          <a:prstGeom prst="rect">
            <a:avLst/>
          </a:prstGeom>
        </p:spPr>
      </p:pic>
      <p:sp>
        <p:nvSpPr>
          <p:cNvPr id="2" name="Title 1"/>
          <p:cNvSpPr>
            <a:spLocks noGrp="1"/>
          </p:cNvSpPr>
          <p:nvPr>
            <p:ph type="title"/>
          </p:nvPr>
        </p:nvSpPr>
        <p:spPr>
          <a:xfrm>
            <a:off x="1552135" y="4748270"/>
            <a:ext cx="9087730" cy="1000317"/>
          </a:xfrm>
          <a:prstGeom prst="rect">
            <a:avLst/>
          </a:prstGeom>
        </p:spPr>
        <p:txBody>
          <a:bodyPr/>
          <a:lstStyle>
            <a:lvl1pPr algn="ctr">
              <a:defRPr sz="3600" b="0" i="0">
                <a:solidFill>
                  <a:schemeClr val="bg1"/>
                </a:solidFill>
                <a:latin typeface="Cambria" charset="0"/>
                <a:ea typeface="Cambria" charset="0"/>
                <a:cs typeface="Cambria" charset="0"/>
              </a:defRPr>
            </a:lvl1pPr>
          </a:lstStyle>
          <a:p>
            <a:r>
              <a:rPr lang="en-US"/>
              <a:t>Click to edit Master title style</a:t>
            </a:r>
            <a:endParaRPr lang="en-US" dirty="0"/>
          </a:p>
        </p:txBody>
      </p:sp>
      <p:sp>
        <p:nvSpPr>
          <p:cNvPr id="9" name="Text Placeholder 7">
            <a:extLst>
              <a:ext uri="{FF2B5EF4-FFF2-40B4-BE49-F238E27FC236}">
                <a16:creationId xmlns:a16="http://schemas.microsoft.com/office/drawing/2014/main" id="{4F8E9120-7FF1-4744-A198-62808AD32342}"/>
              </a:ext>
            </a:extLst>
          </p:cNvPr>
          <p:cNvSpPr>
            <a:spLocks noGrp="1"/>
          </p:cNvSpPr>
          <p:nvPr>
            <p:ph type="body" sz="quarter" idx="13" hasCustomPrompt="1"/>
          </p:nvPr>
        </p:nvSpPr>
        <p:spPr>
          <a:xfrm>
            <a:off x="3179763" y="5862187"/>
            <a:ext cx="5832475" cy="525135"/>
          </a:xfrm>
          <a:prstGeom prst="rect">
            <a:avLst/>
          </a:prstGeom>
        </p:spPr>
        <p:txBody>
          <a:bodyPr wrap="square" lIns="0" tIns="0" rIns="0" bIns="0"/>
          <a:lstStyle>
            <a:lvl1pPr marL="0" indent="0" algn="ctr">
              <a:lnSpc>
                <a:spcPct val="100000"/>
              </a:lnSpc>
              <a:buNone/>
              <a:defRPr sz="2000">
                <a:solidFill>
                  <a:schemeClr val="bg1"/>
                </a:solidFill>
                <a:latin typeface="Arial" charset="0"/>
                <a:ea typeface="Arial" charset="0"/>
                <a:cs typeface="Arial" charset="0"/>
              </a:defRPr>
            </a:lvl1pPr>
          </a:lstStyle>
          <a:p>
            <a:pPr lvl="0"/>
            <a:r>
              <a:rPr lang="en-US" dirty="0"/>
              <a:t>Subhead Line 1</a:t>
            </a:r>
          </a:p>
        </p:txBody>
      </p:sp>
      <p:sp>
        <p:nvSpPr>
          <p:cNvPr id="10"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14457" y="6222223"/>
            <a:ext cx="1727200" cy="260593"/>
          </a:xfrm>
          <a:prstGeom prst="rect">
            <a:avLst/>
          </a:prstGeom>
        </p:spPr>
        <p:txBody>
          <a:bodyPr vert="horz" lIns="0" tIns="0" rIns="0" bIns="0" rtlCol="0" anchor="ctr"/>
          <a:lstStyle>
            <a:lvl1pPr algn="r">
              <a:defRPr sz="1100" b="0" i="0">
                <a:solidFill>
                  <a:schemeClr val="bg1"/>
                </a:solidFill>
                <a:latin typeface="+mn-lt"/>
                <a:ea typeface="Cambria" charset="0"/>
                <a:cs typeface="Cambria" charset="0"/>
              </a:defRPr>
            </a:lvl1pPr>
          </a:lstStyle>
          <a:p>
            <a:r>
              <a:rPr lang="en-US" dirty="0"/>
              <a:t>Date</a:t>
            </a:r>
          </a:p>
        </p:txBody>
      </p:sp>
    </p:spTree>
    <p:extLst>
      <p:ext uri="{BB962C8B-B14F-4D97-AF65-F5344CB8AC3E}">
        <p14:creationId xmlns:p14="http://schemas.microsoft.com/office/powerpoint/2010/main" val="1177278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graphic Cover Whit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BF2DB7F-09B2-104B-B399-DD2909C783B2}"/>
              </a:ext>
            </a:extLst>
          </p:cNvPr>
          <p:cNvSpPr/>
          <p:nvPr userDrawn="1"/>
        </p:nvSpPr>
        <p:spPr>
          <a:xfrm>
            <a:off x="0" y="6582427"/>
            <a:ext cx="12191999" cy="275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userDrawn="1"/>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4117C15C-1CA4-3447-B96C-74DD64F795F1}"/>
              </a:ext>
            </a:extLst>
          </p:cNvPr>
          <p:cNvPicPr>
            <a:picLocks noChangeAspect="1"/>
          </p:cNvPicPr>
          <p:nvPr userDrawn="1"/>
        </p:nvPicPr>
        <p:blipFill>
          <a:blip r:embed="rId2"/>
          <a:stretch>
            <a:fillRect/>
          </a:stretch>
        </p:blipFill>
        <p:spPr>
          <a:xfrm>
            <a:off x="515938" y="6063980"/>
            <a:ext cx="728340" cy="425720"/>
          </a:xfrm>
          <a:prstGeom prst="rect">
            <a:avLst/>
          </a:prstGeom>
        </p:spPr>
      </p:pic>
      <p:sp>
        <p:nvSpPr>
          <p:cNvPr id="11" name="Slide Number Placeholder 5">
            <a:extLst>
              <a:ext uri="{FF2B5EF4-FFF2-40B4-BE49-F238E27FC236}">
                <a16:creationId xmlns:a16="http://schemas.microsoft.com/office/drawing/2014/main" id="{8E9EA4E8-0802-4848-A779-95B65834553D}"/>
              </a:ext>
            </a:extLst>
          </p:cNvPr>
          <p:cNvSpPr>
            <a:spLocks noGrp="1"/>
          </p:cNvSpPr>
          <p:nvPr>
            <p:ph type="sldNum" sz="quarter" idx="4"/>
          </p:nvPr>
        </p:nvSpPr>
        <p:spPr>
          <a:xfrm>
            <a:off x="0" y="6876000"/>
            <a:ext cx="0" cy="0"/>
          </a:xfrm>
          <a:prstGeom prst="rect">
            <a:avLst/>
          </a:prstGeom>
        </p:spPr>
        <p:txBody>
          <a:bodyPr vert="horz" lIns="0" tIns="0" rIns="0" bIns="0" rtlCol="0" anchor="ctr"/>
          <a:lstStyle>
            <a:lvl1pPr algn="ctr">
              <a:defRPr sz="100" b="0">
                <a:noFill/>
              </a:defRPr>
            </a:lvl1pPr>
          </a:lstStyle>
          <a:p>
            <a:fld id="{F9591D4C-BB8F-AE46-BE73-C616F30BBC5B}" type="slidenum">
              <a:rPr lang="en-GB" smtClean="0"/>
              <a:pPr/>
              <a:t>‹#›</a:t>
            </a:fld>
            <a:endParaRPr lang="en-GB"/>
          </a:p>
        </p:txBody>
      </p:sp>
      <p:sp>
        <p:nvSpPr>
          <p:cNvPr id="15" name="Footer Placeholder 1">
            <a:extLst>
              <a:ext uri="{FF2B5EF4-FFF2-40B4-BE49-F238E27FC236}">
                <a16:creationId xmlns:a16="http://schemas.microsoft.com/office/drawing/2014/main" id="{5254EFB8-B1E5-4126-B3D7-A4BF4DF66307}"/>
              </a:ext>
            </a:extLst>
          </p:cNvPr>
          <p:cNvSpPr>
            <a:spLocks noGrp="1"/>
          </p:cNvSpPr>
          <p:nvPr>
            <p:ph type="ftr" sz="quarter" idx="3"/>
          </p:nvPr>
        </p:nvSpPr>
        <p:spPr>
          <a:xfrm>
            <a:off x="0" y="6876000"/>
            <a:ext cx="0" cy="0"/>
          </a:xfrm>
          <a:prstGeom prst="rect">
            <a:avLst/>
          </a:prstGeom>
        </p:spPr>
        <p:txBody>
          <a:bodyPr vert="horz" lIns="91440" tIns="45720" rIns="91440" bIns="45720" rtlCol="0" anchor="ctr"/>
          <a:lstStyle>
            <a:lvl1pPr algn="l">
              <a:defRPr sz="100">
                <a:noFill/>
              </a:defRPr>
            </a:lvl1pPr>
          </a:lstStyle>
          <a:p>
            <a:endParaRPr lang="en-GB"/>
          </a:p>
        </p:txBody>
      </p:sp>
      <p:sp>
        <p:nvSpPr>
          <p:cNvPr id="18" name="text" descr="{&quot;templafy&quot;:{&quot;binding&quot;:&quot;Form.PresentationTitle&quot;,&quot;type&quot;:&quot;text&quot;}}" title="Form.PresentationTitle">
            <a:extLst>
              <a:ext uri="{FF2B5EF4-FFF2-40B4-BE49-F238E27FC236}">
                <a16:creationId xmlns:a16="http://schemas.microsoft.com/office/drawing/2014/main" id="{7589655C-B373-44E9-987A-951B8E345CBF}"/>
              </a:ext>
            </a:extLst>
          </p:cNvPr>
          <p:cNvSpPr/>
          <p:nvPr userDrawn="1"/>
        </p:nvSpPr>
        <p:spPr>
          <a:xfrm>
            <a:off x="1552135" y="4748270"/>
            <a:ext cx="9087730" cy="10003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GB" sz="3600">
              <a:solidFill>
                <a:schemeClr val="tx1"/>
              </a:solidFill>
              <a:latin typeface="Cambria" panose="02040503050406030204" pitchFamily="18" charset="0"/>
              <a:ea typeface="Cambria" panose="02040503050406030204" pitchFamily="18" charset="0"/>
            </a:endParaRPr>
          </a:p>
        </p:txBody>
      </p:sp>
      <p:sp>
        <p:nvSpPr>
          <p:cNvPr id="19" name="text" descr="{&quot;templafy&quot;:{&quot;binding&quot;:&quot;Form.PresentationSubtitle&quot;,&quot;type&quot;:&quot;text&quot;}}" title="Form.PresentationSubtitle">
            <a:extLst>
              <a:ext uri="{FF2B5EF4-FFF2-40B4-BE49-F238E27FC236}">
                <a16:creationId xmlns:a16="http://schemas.microsoft.com/office/drawing/2014/main" id="{02F5EB4A-780C-43E4-96DE-714234E08CB2}"/>
              </a:ext>
            </a:extLst>
          </p:cNvPr>
          <p:cNvSpPr/>
          <p:nvPr userDrawn="1"/>
        </p:nvSpPr>
        <p:spPr>
          <a:xfrm>
            <a:off x="3179763" y="5862187"/>
            <a:ext cx="5832475" cy="525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GB" sz="2000">
              <a:solidFill>
                <a:schemeClr val="tx1"/>
              </a:solidFill>
            </a:endParaRPr>
          </a:p>
        </p:txBody>
      </p:sp>
      <p:sp>
        <p:nvSpPr>
          <p:cNvPr id="20" name="Date Placeholder 3">
            <a:extLst>
              <a:ext uri="{FF2B5EF4-FFF2-40B4-BE49-F238E27FC236}">
                <a16:creationId xmlns:a16="http://schemas.microsoft.com/office/drawing/2014/main" id="{6DF3B47F-4F62-4C90-8ADD-38CC79719E0E}"/>
              </a:ext>
            </a:extLst>
          </p:cNvPr>
          <p:cNvSpPr>
            <a:spLocks noGrp="1"/>
          </p:cNvSpPr>
          <p:nvPr>
            <p:ph type="dt" sz="half" idx="2"/>
          </p:nvPr>
        </p:nvSpPr>
        <p:spPr>
          <a:xfrm>
            <a:off x="0" y="6876000"/>
            <a:ext cx="0" cy="0"/>
          </a:xfrm>
          <a:prstGeom prst="rect">
            <a:avLst/>
          </a:prstGeom>
        </p:spPr>
        <p:txBody>
          <a:bodyPr vert="horz" lIns="0" tIns="0" rIns="0" bIns="0" rtlCol="0" anchor="ctr"/>
          <a:lstStyle>
            <a:lvl1pPr algn="r">
              <a:defRPr sz="100" b="0" i="0">
                <a:noFill/>
                <a:latin typeface="+mn-lt"/>
                <a:ea typeface="Cambria" charset="0"/>
                <a:cs typeface="Cambria" charset="0"/>
              </a:defRPr>
            </a:lvl1pPr>
          </a:lstStyle>
          <a:p>
            <a:endParaRPr lang="en-GB"/>
          </a:p>
        </p:txBody>
      </p:sp>
      <p:sp>
        <p:nvSpPr>
          <p:cNvPr id="21" name="date" descr="{&quot;templafy&quot;:{&quot;binding&quot;:&quot;Form.Date&quot;,&quot;format&quot;:&quot;{{DateFormats.GeneralDate}}&quot;,&quot;type&quot;:&quot;date&quot;}}" title="Form.Date">
            <a:extLst>
              <a:ext uri="{FF2B5EF4-FFF2-40B4-BE49-F238E27FC236}">
                <a16:creationId xmlns:a16="http://schemas.microsoft.com/office/drawing/2014/main" id="{EA7B4DB2-4F9A-4262-9EFC-53A0103C0C73}"/>
              </a:ext>
            </a:extLst>
          </p:cNvPr>
          <p:cNvSpPr/>
          <p:nvPr userDrawn="1"/>
        </p:nvSpPr>
        <p:spPr>
          <a:xfrm>
            <a:off x="9914457" y="6222222"/>
            <a:ext cx="1727200" cy="2605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endParaRPr lang="en-GB" sz="1100">
              <a:solidFill>
                <a:schemeClr val="tx1"/>
              </a:solidFill>
            </a:endParaRPr>
          </a:p>
        </p:txBody>
      </p:sp>
      <p:sp>
        <p:nvSpPr>
          <p:cNvPr id="17" name="Picture Placeholder 16">
            <a:extLst>
              <a:ext uri="{FF2B5EF4-FFF2-40B4-BE49-F238E27FC236}">
                <a16:creationId xmlns:a16="http://schemas.microsoft.com/office/drawing/2014/main" id="{680CC149-992A-44E6-A884-4878453837FF}"/>
              </a:ext>
            </a:extLst>
          </p:cNvPr>
          <p:cNvSpPr>
            <a:spLocks noGrp="1"/>
          </p:cNvSpPr>
          <p:nvPr>
            <p:ph type="pic" sz="quarter" idx="10"/>
          </p:nvPr>
        </p:nvSpPr>
        <p:spPr>
          <a:xfrm>
            <a:off x="0" y="0"/>
            <a:ext cx="12192000" cy="4348728"/>
          </a:xfrm>
          <a:custGeom>
            <a:avLst/>
            <a:gdLst>
              <a:gd name="connsiteX0" fmla="*/ 6090107 w 12176121"/>
              <a:gd name="connsiteY0" fmla="*/ 4234159 h 4348728"/>
              <a:gd name="connsiteX1" fmla="*/ 7450655 w 12176121"/>
              <a:gd name="connsiteY1" fmla="*/ 4330077 h 4348728"/>
              <a:gd name="connsiteX2" fmla="*/ 7590023 w 12176121"/>
              <a:gd name="connsiteY2" fmla="*/ 4342616 h 4348728"/>
              <a:gd name="connsiteX3" fmla="*/ 7654725 w 12176121"/>
              <a:gd name="connsiteY3" fmla="*/ 4348257 h 4348728"/>
              <a:gd name="connsiteX4" fmla="*/ 4524707 w 12176121"/>
              <a:gd name="connsiteY4" fmla="*/ 4348257 h 4348728"/>
              <a:gd name="connsiteX5" fmla="*/ 4590192 w 12176121"/>
              <a:gd name="connsiteY5" fmla="*/ 4342544 h 4348728"/>
              <a:gd name="connsiteX6" fmla="*/ 4729560 w 12176121"/>
              <a:gd name="connsiteY6" fmla="*/ 4330077 h 4348728"/>
              <a:gd name="connsiteX7" fmla="*/ 6090107 w 12176121"/>
              <a:gd name="connsiteY7" fmla="*/ 4234159 h 4348728"/>
              <a:gd name="connsiteX8" fmla="*/ 3486164 w 12176121"/>
              <a:gd name="connsiteY8" fmla="*/ 4138601 h 4348728"/>
              <a:gd name="connsiteX9" fmla="*/ 3545646 w 12176121"/>
              <a:gd name="connsiteY9" fmla="*/ 4166360 h 4348728"/>
              <a:gd name="connsiteX10" fmla="*/ 3504715 w 12176121"/>
              <a:gd name="connsiteY10" fmla="*/ 4148332 h 4348728"/>
              <a:gd name="connsiteX11" fmla="*/ 3483173 w 12176121"/>
              <a:gd name="connsiteY11" fmla="*/ 4137032 h 4348728"/>
              <a:gd name="connsiteX12" fmla="*/ 3486164 w 12176121"/>
              <a:gd name="connsiteY12" fmla="*/ 4138601 h 4348728"/>
              <a:gd name="connsiteX13" fmla="*/ 3485241 w 12176121"/>
              <a:gd name="connsiteY13" fmla="*/ 4138171 h 4348728"/>
              <a:gd name="connsiteX14" fmla="*/ 3485405 w 12176121"/>
              <a:gd name="connsiteY14" fmla="*/ 4127219 h 4348728"/>
              <a:gd name="connsiteX15" fmla="*/ 3541356 w 12176121"/>
              <a:gd name="connsiteY15" fmla="*/ 4154630 h 4348728"/>
              <a:gd name="connsiteX16" fmla="*/ 3504934 w 12176121"/>
              <a:gd name="connsiteY16" fmla="*/ 4137741 h 4348728"/>
              <a:gd name="connsiteX17" fmla="*/ 6089937 w 12176121"/>
              <a:gd name="connsiteY17" fmla="*/ 4107075 h 4348728"/>
              <a:gd name="connsiteX18" fmla="*/ 6090107 w 12176121"/>
              <a:gd name="connsiteY18" fmla="*/ 4107075 h 4348728"/>
              <a:gd name="connsiteX19" fmla="*/ 7251083 w 12176121"/>
              <a:gd name="connsiteY19" fmla="*/ 4270691 h 4348728"/>
              <a:gd name="connsiteX20" fmla="*/ 7609766 w 12176121"/>
              <a:gd name="connsiteY20" fmla="*/ 4334211 h 4348728"/>
              <a:gd name="connsiteX21" fmla="*/ 7631218 w 12176121"/>
              <a:gd name="connsiteY21" fmla="*/ 4337408 h 4348728"/>
              <a:gd name="connsiteX22" fmla="*/ 7590911 w 12176121"/>
              <a:gd name="connsiteY22" fmla="*/ 4333887 h 4348728"/>
              <a:gd name="connsiteX23" fmla="*/ 7451673 w 12176121"/>
              <a:gd name="connsiteY23" fmla="*/ 4321420 h 4348728"/>
              <a:gd name="connsiteX24" fmla="*/ 6090277 w 12176121"/>
              <a:gd name="connsiteY24" fmla="*/ 4225502 h 4348728"/>
              <a:gd name="connsiteX25" fmla="*/ 4728882 w 12176121"/>
              <a:gd name="connsiteY25" fmla="*/ 4321420 h 4348728"/>
              <a:gd name="connsiteX26" fmla="*/ 4589644 w 12176121"/>
              <a:gd name="connsiteY26" fmla="*/ 4333959 h 4348728"/>
              <a:gd name="connsiteX27" fmla="*/ 4545439 w 12176121"/>
              <a:gd name="connsiteY27" fmla="*/ 4337818 h 4348728"/>
              <a:gd name="connsiteX28" fmla="*/ 4568753 w 12176121"/>
              <a:gd name="connsiteY28" fmla="*/ 4334341 h 4348728"/>
              <a:gd name="connsiteX29" fmla="*/ 4925910 w 12176121"/>
              <a:gd name="connsiteY29" fmla="*/ 4271210 h 4348728"/>
              <a:gd name="connsiteX30" fmla="*/ 6089937 w 12176121"/>
              <a:gd name="connsiteY30" fmla="*/ 4107075 h 4348728"/>
              <a:gd name="connsiteX31" fmla="*/ 6089937 w 12176121"/>
              <a:gd name="connsiteY31" fmla="*/ 3979992 h 4348728"/>
              <a:gd name="connsiteX32" fmla="*/ 6090107 w 12176121"/>
              <a:gd name="connsiteY32" fmla="*/ 3979992 h 4348728"/>
              <a:gd name="connsiteX33" fmla="*/ 7114418 w 12176121"/>
              <a:gd name="connsiteY33" fmla="*/ 4198838 h 4348728"/>
              <a:gd name="connsiteX34" fmla="*/ 7532849 w 12176121"/>
              <a:gd name="connsiteY34" fmla="*/ 4311335 h 4348728"/>
              <a:gd name="connsiteX35" fmla="*/ 7552967 w 12176121"/>
              <a:gd name="connsiteY35" fmla="*/ 4315641 h 4348728"/>
              <a:gd name="connsiteX36" fmla="*/ 7443640 w 12176121"/>
              <a:gd name="connsiteY36" fmla="*/ 4296780 h 4348728"/>
              <a:gd name="connsiteX37" fmla="*/ 7252440 w 12176121"/>
              <a:gd name="connsiteY37" fmla="*/ 4262207 h 4348728"/>
              <a:gd name="connsiteX38" fmla="*/ 6089937 w 12176121"/>
              <a:gd name="connsiteY38" fmla="*/ 4098418 h 4348728"/>
              <a:gd name="connsiteX39" fmla="*/ 6089768 w 12176121"/>
              <a:gd name="connsiteY39" fmla="*/ 4098418 h 4348728"/>
              <a:gd name="connsiteX40" fmla="*/ 4924383 w 12176121"/>
              <a:gd name="connsiteY40" fmla="*/ 4262553 h 4348728"/>
              <a:gd name="connsiteX41" fmla="*/ 4734043 w 12176121"/>
              <a:gd name="connsiteY41" fmla="*/ 4296999 h 4348728"/>
              <a:gd name="connsiteX42" fmla="*/ 4627187 w 12176121"/>
              <a:gd name="connsiteY42" fmla="*/ 4315451 h 4348728"/>
              <a:gd name="connsiteX43" fmla="*/ 4645882 w 12176121"/>
              <a:gd name="connsiteY43" fmla="*/ 4311443 h 4348728"/>
              <a:gd name="connsiteX44" fmla="*/ 5063254 w 12176121"/>
              <a:gd name="connsiteY44" fmla="*/ 4199185 h 4348728"/>
              <a:gd name="connsiteX45" fmla="*/ 6089937 w 12176121"/>
              <a:gd name="connsiteY45" fmla="*/ 3979992 h 4348728"/>
              <a:gd name="connsiteX46" fmla="*/ 6089938 w 12176121"/>
              <a:gd name="connsiteY46" fmla="*/ 3852909 h 4348728"/>
              <a:gd name="connsiteX47" fmla="*/ 7010478 w 12176121"/>
              <a:gd name="connsiteY47" fmla="*/ 4119195 h 4348728"/>
              <a:gd name="connsiteX48" fmla="*/ 7246927 w 12176121"/>
              <a:gd name="connsiteY48" fmla="*/ 4209533 h 4348728"/>
              <a:gd name="connsiteX49" fmla="*/ 7452343 w 12176121"/>
              <a:gd name="connsiteY49" fmla="*/ 4281431 h 4348728"/>
              <a:gd name="connsiteX50" fmla="*/ 7334650 w 12176121"/>
              <a:gd name="connsiteY50" fmla="*/ 4250883 h 4348728"/>
              <a:gd name="connsiteX51" fmla="*/ 7116622 w 12176121"/>
              <a:gd name="connsiteY51" fmla="*/ 4190355 h 4348728"/>
              <a:gd name="connsiteX52" fmla="*/ 6090107 w 12176121"/>
              <a:gd name="connsiteY52" fmla="*/ 3971335 h 4348728"/>
              <a:gd name="connsiteX53" fmla="*/ 6089937 w 12176121"/>
              <a:gd name="connsiteY53" fmla="*/ 3971335 h 4348728"/>
              <a:gd name="connsiteX54" fmla="*/ 5061049 w 12176121"/>
              <a:gd name="connsiteY54" fmla="*/ 4190874 h 4348728"/>
              <a:gd name="connsiteX55" fmla="*/ 4843535 w 12176121"/>
              <a:gd name="connsiteY55" fmla="*/ 4251202 h 4348728"/>
              <a:gd name="connsiteX56" fmla="*/ 4728609 w 12176121"/>
              <a:gd name="connsiteY56" fmla="*/ 4281054 h 4348728"/>
              <a:gd name="connsiteX57" fmla="*/ 4932949 w 12176121"/>
              <a:gd name="connsiteY57" fmla="*/ 4209533 h 4348728"/>
              <a:gd name="connsiteX58" fmla="*/ 5169398 w 12176121"/>
              <a:gd name="connsiteY58" fmla="*/ 4119195 h 4348728"/>
              <a:gd name="connsiteX59" fmla="*/ 6089938 w 12176121"/>
              <a:gd name="connsiteY59" fmla="*/ 3852909 h 4348728"/>
              <a:gd name="connsiteX60" fmla="*/ 6090107 w 12176121"/>
              <a:gd name="connsiteY60" fmla="*/ 3727557 h 4348728"/>
              <a:gd name="connsiteX61" fmla="*/ 6956219 w 12176121"/>
              <a:gd name="connsiteY61" fmla="*/ 4043534 h 4348728"/>
              <a:gd name="connsiteX62" fmla="*/ 7243877 w 12176121"/>
              <a:gd name="connsiteY62" fmla="*/ 4186423 h 4348728"/>
              <a:gd name="connsiteX63" fmla="*/ 7380308 w 12176121"/>
              <a:gd name="connsiteY63" fmla="*/ 4247136 h 4348728"/>
              <a:gd name="connsiteX64" fmla="*/ 7249091 w 12176121"/>
              <a:gd name="connsiteY64" fmla="*/ 4201168 h 4348728"/>
              <a:gd name="connsiteX65" fmla="*/ 7013191 w 12176121"/>
              <a:gd name="connsiteY65" fmla="*/ 4111058 h 4348728"/>
              <a:gd name="connsiteX66" fmla="*/ 6089768 w 12176121"/>
              <a:gd name="connsiteY66" fmla="*/ 3844252 h 4348728"/>
              <a:gd name="connsiteX67" fmla="*/ 5166345 w 12176121"/>
              <a:gd name="connsiteY67" fmla="*/ 4111058 h 4348728"/>
              <a:gd name="connsiteX68" fmla="*/ 4930517 w 12176121"/>
              <a:gd name="connsiteY68" fmla="*/ 4201168 h 4348728"/>
              <a:gd name="connsiteX69" fmla="*/ 4797797 w 12176121"/>
              <a:gd name="connsiteY69" fmla="*/ 4247662 h 4348728"/>
              <a:gd name="connsiteX70" fmla="*/ 4934998 w 12176121"/>
              <a:gd name="connsiteY70" fmla="*/ 4186612 h 4348728"/>
              <a:gd name="connsiteX71" fmla="*/ 5222472 w 12176121"/>
              <a:gd name="connsiteY71" fmla="*/ 4043880 h 4348728"/>
              <a:gd name="connsiteX72" fmla="*/ 6090107 w 12176121"/>
              <a:gd name="connsiteY72" fmla="*/ 3727557 h 4348728"/>
              <a:gd name="connsiteX73" fmla="*/ 6089937 w 12176121"/>
              <a:gd name="connsiteY73" fmla="*/ 3600474 h 4348728"/>
              <a:gd name="connsiteX74" fmla="*/ 6955880 w 12176121"/>
              <a:gd name="connsiteY74" fmla="*/ 3979819 h 4348728"/>
              <a:gd name="connsiteX75" fmla="*/ 7276920 w 12176121"/>
              <a:gd name="connsiteY75" fmla="*/ 4182906 h 4348728"/>
              <a:gd name="connsiteX76" fmla="*/ 7364026 w 12176121"/>
              <a:gd name="connsiteY76" fmla="*/ 4229315 h 4348728"/>
              <a:gd name="connsiteX77" fmla="*/ 7189605 w 12176121"/>
              <a:gd name="connsiteY77" fmla="*/ 4150988 h 4348728"/>
              <a:gd name="connsiteX78" fmla="*/ 6959949 w 12176121"/>
              <a:gd name="connsiteY78" fmla="*/ 4035743 h 4348728"/>
              <a:gd name="connsiteX79" fmla="*/ 6090107 w 12176121"/>
              <a:gd name="connsiteY79" fmla="*/ 3718900 h 4348728"/>
              <a:gd name="connsiteX80" fmla="*/ 5218740 w 12176121"/>
              <a:gd name="connsiteY80" fmla="*/ 4036262 h 4348728"/>
              <a:gd name="connsiteX81" fmla="*/ 4989155 w 12176121"/>
              <a:gd name="connsiteY81" fmla="*/ 4151280 h 4348728"/>
              <a:gd name="connsiteX82" fmla="*/ 4823275 w 12176121"/>
              <a:gd name="connsiteY82" fmla="*/ 4225727 h 4348728"/>
              <a:gd name="connsiteX83" fmla="*/ 4956010 w 12176121"/>
              <a:gd name="connsiteY83" fmla="*/ 4151562 h 4348728"/>
              <a:gd name="connsiteX84" fmla="*/ 5222811 w 12176121"/>
              <a:gd name="connsiteY84" fmla="*/ 3980166 h 4348728"/>
              <a:gd name="connsiteX85" fmla="*/ 6089937 w 12176121"/>
              <a:gd name="connsiteY85" fmla="*/ 3600474 h 4348728"/>
              <a:gd name="connsiteX86" fmla="*/ 6088242 w 12176121"/>
              <a:gd name="connsiteY86" fmla="*/ 3473390 h 4348728"/>
              <a:gd name="connsiteX87" fmla="*/ 6955031 w 12176121"/>
              <a:gd name="connsiteY87" fmla="*/ 3916277 h 4348728"/>
              <a:gd name="connsiteX88" fmla="*/ 7251870 w 12176121"/>
              <a:gd name="connsiteY88" fmla="*/ 4153240 h 4348728"/>
              <a:gd name="connsiteX89" fmla="*/ 7330838 w 12176121"/>
              <a:gd name="connsiteY89" fmla="*/ 4201892 h 4348728"/>
              <a:gd name="connsiteX90" fmla="*/ 7280220 w 12176121"/>
              <a:gd name="connsiteY90" fmla="*/ 4174891 h 4348728"/>
              <a:gd name="connsiteX91" fmla="*/ 6960458 w 12176121"/>
              <a:gd name="connsiteY91" fmla="*/ 3972548 h 4348728"/>
              <a:gd name="connsiteX92" fmla="*/ 6089937 w 12176121"/>
              <a:gd name="connsiteY92" fmla="*/ 3591817 h 4348728"/>
              <a:gd name="connsiteX93" fmla="*/ 5218231 w 12176121"/>
              <a:gd name="connsiteY93" fmla="*/ 3972894 h 4348728"/>
              <a:gd name="connsiteX94" fmla="*/ 4898651 w 12176121"/>
              <a:gd name="connsiteY94" fmla="*/ 4175052 h 4348728"/>
              <a:gd name="connsiteX95" fmla="*/ 4827999 w 12176121"/>
              <a:gd name="connsiteY95" fmla="*/ 4212738 h 4348728"/>
              <a:gd name="connsiteX96" fmla="*/ 4924660 w 12176121"/>
              <a:gd name="connsiteY96" fmla="*/ 4153163 h 4348728"/>
              <a:gd name="connsiteX97" fmla="*/ 5221454 w 12176121"/>
              <a:gd name="connsiteY97" fmla="*/ 3916277 h 4348728"/>
              <a:gd name="connsiteX98" fmla="*/ 6088242 w 12176121"/>
              <a:gd name="connsiteY98" fmla="*/ 3473390 h 4348728"/>
              <a:gd name="connsiteX99" fmla="*/ 0 w 12176121"/>
              <a:gd name="connsiteY99" fmla="*/ 2450979 h 4348728"/>
              <a:gd name="connsiteX100" fmla="*/ 2404 w 12176121"/>
              <a:gd name="connsiteY100" fmla="*/ 2453434 h 4348728"/>
              <a:gd name="connsiteX101" fmla="*/ 2180232 w 12176121"/>
              <a:gd name="connsiteY101" fmla="*/ 3406559 h 4348728"/>
              <a:gd name="connsiteX102" fmla="*/ 3185593 w 12176121"/>
              <a:gd name="connsiteY102" fmla="*/ 4059917 h 4348728"/>
              <a:gd name="connsiteX103" fmla="*/ 3455309 w 12176121"/>
              <a:gd name="connsiteY103" fmla="*/ 4181545 h 4348728"/>
              <a:gd name="connsiteX104" fmla="*/ 3374571 w 12176121"/>
              <a:gd name="connsiteY104" fmla="*/ 4153250 h 4348728"/>
              <a:gd name="connsiteX105" fmla="*/ 2469608 w 12176121"/>
              <a:gd name="connsiteY105" fmla="*/ 3654696 h 4348728"/>
              <a:gd name="connsiteX106" fmla="*/ 2267221 w 12176121"/>
              <a:gd name="connsiteY106" fmla="*/ 3518310 h 4348728"/>
              <a:gd name="connsiteX107" fmla="*/ 2175689 w 12176121"/>
              <a:gd name="connsiteY107" fmla="*/ 3455075 h 4348728"/>
              <a:gd name="connsiteX108" fmla="*/ 53970 w 12176121"/>
              <a:gd name="connsiteY108" fmla="*/ 2569196 h 4348728"/>
              <a:gd name="connsiteX109" fmla="*/ 53970 w 12176121"/>
              <a:gd name="connsiteY109" fmla="*/ 2571463 h 4348728"/>
              <a:gd name="connsiteX110" fmla="*/ 0 w 12176121"/>
              <a:gd name="connsiteY110" fmla="*/ 2569711 h 4348728"/>
              <a:gd name="connsiteX111" fmla="*/ 0 w 12176121"/>
              <a:gd name="connsiteY111" fmla="*/ 2322164 h 4348728"/>
              <a:gd name="connsiteX112" fmla="*/ 2404 w 12176121"/>
              <a:gd name="connsiteY112" fmla="*/ 2324619 h 4348728"/>
              <a:gd name="connsiteX113" fmla="*/ 2180061 w 12176121"/>
              <a:gd name="connsiteY113" fmla="*/ 3341978 h 4348728"/>
              <a:gd name="connsiteX114" fmla="*/ 3185509 w 12176121"/>
              <a:gd name="connsiteY114" fmla="*/ 4039508 h 4348728"/>
              <a:gd name="connsiteX115" fmla="*/ 3452829 w 12176121"/>
              <a:gd name="connsiteY115" fmla="*/ 4168204 h 4348728"/>
              <a:gd name="connsiteX116" fmla="*/ 3374708 w 12176121"/>
              <a:gd name="connsiteY116" fmla="*/ 4138873 h 4348728"/>
              <a:gd name="connsiteX117" fmla="*/ 2185318 w 12176121"/>
              <a:gd name="connsiteY117" fmla="*/ 3399460 h 4348728"/>
              <a:gd name="connsiteX118" fmla="*/ 2404 w 12176121"/>
              <a:gd name="connsiteY118" fmla="*/ 2444777 h 4348728"/>
              <a:gd name="connsiteX119" fmla="*/ 0 w 12176121"/>
              <a:gd name="connsiteY119" fmla="*/ 2447232 h 4348728"/>
              <a:gd name="connsiteX120" fmla="*/ 0 w 12176121"/>
              <a:gd name="connsiteY120" fmla="*/ 2195081 h 4348728"/>
              <a:gd name="connsiteX121" fmla="*/ 2404 w 12176121"/>
              <a:gd name="connsiteY121" fmla="*/ 2197536 h 4348728"/>
              <a:gd name="connsiteX122" fmla="*/ 2180061 w 12176121"/>
              <a:gd name="connsiteY122" fmla="*/ 3278437 h 4348728"/>
              <a:gd name="connsiteX123" fmla="*/ 3320374 w 12176121"/>
              <a:gd name="connsiteY123" fmla="*/ 4092788 h 4348728"/>
              <a:gd name="connsiteX124" fmla="*/ 3446374 w 12176121"/>
              <a:gd name="connsiteY124" fmla="*/ 4153303 h 4348728"/>
              <a:gd name="connsiteX125" fmla="*/ 3374792 w 12176121"/>
              <a:gd name="connsiteY125" fmla="*/ 4124612 h 4348728"/>
              <a:gd name="connsiteX126" fmla="*/ 2185487 w 12176121"/>
              <a:gd name="connsiteY126" fmla="*/ 3335226 h 4348728"/>
              <a:gd name="connsiteX127" fmla="*/ 2404 w 12176121"/>
              <a:gd name="connsiteY127" fmla="*/ 2315962 h 4348728"/>
              <a:gd name="connsiteX128" fmla="*/ 0 w 12176121"/>
              <a:gd name="connsiteY128" fmla="*/ 2318417 h 4348728"/>
              <a:gd name="connsiteX129" fmla="*/ 0 w 12176121"/>
              <a:gd name="connsiteY129" fmla="*/ 2067999 h 4348728"/>
              <a:gd name="connsiteX130" fmla="*/ 2234 w 12176121"/>
              <a:gd name="connsiteY130" fmla="*/ 2070280 h 4348728"/>
              <a:gd name="connsiteX131" fmla="*/ 2179891 w 12176121"/>
              <a:gd name="connsiteY131" fmla="*/ 3214722 h 4348728"/>
              <a:gd name="connsiteX132" fmla="*/ 3458211 w 12176121"/>
              <a:gd name="connsiteY132" fmla="*/ 4147118 h 4348728"/>
              <a:gd name="connsiteX133" fmla="*/ 3557483 w 12176121"/>
              <a:gd name="connsiteY133" fmla="*/ 4190551 h 4348728"/>
              <a:gd name="connsiteX134" fmla="*/ 3504760 w 12176121"/>
              <a:gd name="connsiteY134" fmla="*/ 4169769 h 4348728"/>
              <a:gd name="connsiteX135" fmla="*/ 2185487 w 12176121"/>
              <a:gd name="connsiteY135" fmla="*/ 3271685 h 4348728"/>
              <a:gd name="connsiteX136" fmla="*/ 2404 w 12176121"/>
              <a:gd name="connsiteY136" fmla="*/ 2188879 h 4348728"/>
              <a:gd name="connsiteX137" fmla="*/ 0 w 12176121"/>
              <a:gd name="connsiteY137" fmla="*/ 2191334 h 4348728"/>
              <a:gd name="connsiteX138" fmla="*/ 0 w 12176121"/>
              <a:gd name="connsiteY138" fmla="*/ 1941089 h 4348728"/>
              <a:gd name="connsiteX139" fmla="*/ 2233 w 12176121"/>
              <a:gd name="connsiteY139" fmla="*/ 1943370 h 4348728"/>
              <a:gd name="connsiteX140" fmla="*/ 2179891 w 12176121"/>
              <a:gd name="connsiteY140" fmla="*/ 3151180 h 4348728"/>
              <a:gd name="connsiteX141" fmla="*/ 3458211 w 12176121"/>
              <a:gd name="connsiteY141" fmla="*/ 4135230 h 4348728"/>
              <a:gd name="connsiteX142" fmla="*/ 3557357 w 12176121"/>
              <a:gd name="connsiteY142" fmla="*/ 4181016 h 4348728"/>
              <a:gd name="connsiteX143" fmla="*/ 3504715 w 12176121"/>
              <a:gd name="connsiteY143" fmla="*/ 4159046 h 4348728"/>
              <a:gd name="connsiteX144" fmla="*/ 2185485 w 12176121"/>
              <a:gd name="connsiteY144" fmla="*/ 3208142 h 4348728"/>
              <a:gd name="connsiteX145" fmla="*/ 2234 w 12176121"/>
              <a:gd name="connsiteY145" fmla="*/ 2061623 h 4348728"/>
              <a:gd name="connsiteX146" fmla="*/ 0 w 12176121"/>
              <a:gd name="connsiteY146" fmla="*/ 2063904 h 4348728"/>
              <a:gd name="connsiteX147" fmla="*/ 0 w 12176121"/>
              <a:gd name="connsiteY147" fmla="*/ 1813832 h 4348728"/>
              <a:gd name="connsiteX148" fmla="*/ 2403 w 12176121"/>
              <a:gd name="connsiteY148" fmla="*/ 1816287 h 4348728"/>
              <a:gd name="connsiteX149" fmla="*/ 2179722 w 12176121"/>
              <a:gd name="connsiteY149" fmla="*/ 3087466 h 4348728"/>
              <a:gd name="connsiteX150" fmla="*/ 3188941 w 12176121"/>
              <a:gd name="connsiteY150" fmla="*/ 3962852 h 4348728"/>
              <a:gd name="connsiteX151" fmla="*/ 3337622 w 12176121"/>
              <a:gd name="connsiteY151" fmla="*/ 4056921 h 4348728"/>
              <a:gd name="connsiteX152" fmla="*/ 3483173 w 12176121"/>
              <a:gd name="connsiteY152" fmla="*/ 4137032 h 4348728"/>
              <a:gd name="connsiteX153" fmla="*/ 3326722 w 12176121"/>
              <a:gd name="connsiteY153" fmla="*/ 4054964 h 4348728"/>
              <a:gd name="connsiteX154" fmla="*/ 2185485 w 12176121"/>
              <a:gd name="connsiteY154" fmla="*/ 3144774 h 4348728"/>
              <a:gd name="connsiteX155" fmla="*/ 2233 w 12176121"/>
              <a:gd name="connsiteY155" fmla="*/ 1934713 h 4348728"/>
              <a:gd name="connsiteX156" fmla="*/ 0 w 12176121"/>
              <a:gd name="connsiteY156" fmla="*/ 1936994 h 4348728"/>
              <a:gd name="connsiteX157" fmla="*/ 0 w 12176121"/>
              <a:gd name="connsiteY157" fmla="*/ 1686750 h 4348728"/>
              <a:gd name="connsiteX158" fmla="*/ 2403 w 12176121"/>
              <a:gd name="connsiteY158" fmla="*/ 1689204 h 4348728"/>
              <a:gd name="connsiteX159" fmla="*/ 2179551 w 12176121"/>
              <a:gd name="connsiteY159" fmla="*/ 3023924 h 4348728"/>
              <a:gd name="connsiteX160" fmla="*/ 3188772 w 12176121"/>
              <a:gd name="connsiteY160" fmla="*/ 3942941 h 4348728"/>
              <a:gd name="connsiteX161" fmla="*/ 3337459 w 12176121"/>
              <a:gd name="connsiteY161" fmla="*/ 4041743 h 4348728"/>
              <a:gd name="connsiteX162" fmla="*/ 3484714 w 12176121"/>
              <a:gd name="connsiteY162" fmla="*/ 4126846 h 4348728"/>
              <a:gd name="connsiteX163" fmla="*/ 3374989 w 12176121"/>
              <a:gd name="connsiteY163" fmla="*/ 4067721 h 4348728"/>
              <a:gd name="connsiteX164" fmla="*/ 2185826 w 12176121"/>
              <a:gd name="connsiteY164" fmla="*/ 3081406 h 4348728"/>
              <a:gd name="connsiteX165" fmla="*/ 1176605 w 12176121"/>
              <a:gd name="connsiteY165" fmla="*/ 2206020 h 4348728"/>
              <a:gd name="connsiteX166" fmla="*/ 2403 w 12176121"/>
              <a:gd name="connsiteY166" fmla="*/ 1807630 h 4348728"/>
              <a:gd name="connsiteX167" fmla="*/ 0 w 12176121"/>
              <a:gd name="connsiteY167" fmla="*/ 1810084 h 4348728"/>
              <a:gd name="connsiteX168" fmla="*/ 0 w 12176121"/>
              <a:gd name="connsiteY168" fmla="*/ 0 h 4348728"/>
              <a:gd name="connsiteX169" fmla="*/ 12176121 w 12176121"/>
              <a:gd name="connsiteY169" fmla="*/ 0 h 4348728"/>
              <a:gd name="connsiteX170" fmla="*/ 12176121 w 12176121"/>
              <a:gd name="connsiteY170" fmla="*/ 4348728 h 4348728"/>
              <a:gd name="connsiteX171" fmla="*/ 8700604 w 12176121"/>
              <a:gd name="connsiteY171" fmla="*/ 4348728 h 4348728"/>
              <a:gd name="connsiteX172" fmla="*/ 8700142 w 12176121"/>
              <a:gd name="connsiteY172" fmla="*/ 4348257 h 4348728"/>
              <a:gd name="connsiteX173" fmla="*/ 7790441 w 12176121"/>
              <a:gd name="connsiteY173" fmla="*/ 4348257 h 4348728"/>
              <a:gd name="connsiteX174" fmla="*/ 7703091 w 12176121"/>
              <a:gd name="connsiteY174" fmla="*/ 4338831 h 4348728"/>
              <a:gd name="connsiteX175" fmla="*/ 7702984 w 12176121"/>
              <a:gd name="connsiteY175" fmla="*/ 4338812 h 4348728"/>
              <a:gd name="connsiteX176" fmla="*/ 7621029 w 12176121"/>
              <a:gd name="connsiteY176" fmla="*/ 4321266 h 4348728"/>
              <a:gd name="connsiteX177" fmla="*/ 7608523 w 12176121"/>
              <a:gd name="connsiteY177" fmla="*/ 4318167 h 4348728"/>
              <a:gd name="connsiteX178" fmla="*/ 7571093 w 12176121"/>
              <a:gd name="connsiteY178" fmla="*/ 4307018 h 4348728"/>
              <a:gd name="connsiteX179" fmla="*/ 7497447 w 12176121"/>
              <a:gd name="connsiteY179" fmla="*/ 4281598 h 4348728"/>
              <a:gd name="connsiteX180" fmla="*/ 7462539 w 12176121"/>
              <a:gd name="connsiteY180" fmla="*/ 4265913 h 4348728"/>
              <a:gd name="connsiteX181" fmla="*/ 7400045 w 12176121"/>
              <a:gd name="connsiteY181" fmla="*/ 4235561 h 4348728"/>
              <a:gd name="connsiteX182" fmla="*/ 6960457 w 12176121"/>
              <a:gd name="connsiteY182" fmla="*/ 3909698 h 4348728"/>
              <a:gd name="connsiteX183" fmla="*/ 6088242 w 12176121"/>
              <a:gd name="connsiteY183" fmla="*/ 3464733 h 4348728"/>
              <a:gd name="connsiteX184" fmla="*/ 5216028 w 12176121"/>
              <a:gd name="connsiteY184" fmla="*/ 3909698 h 4348728"/>
              <a:gd name="connsiteX185" fmla="*/ 4776438 w 12176121"/>
              <a:gd name="connsiteY185" fmla="*/ 4235561 h 4348728"/>
              <a:gd name="connsiteX186" fmla="*/ 4681198 w 12176121"/>
              <a:gd name="connsiteY186" fmla="*/ 4281818 h 4348728"/>
              <a:gd name="connsiteX187" fmla="*/ 4607530 w 12176121"/>
              <a:gd name="connsiteY187" fmla="*/ 4307266 h 4348728"/>
              <a:gd name="connsiteX188" fmla="*/ 4570568 w 12176121"/>
              <a:gd name="connsiteY188" fmla="*/ 4318287 h 4348728"/>
              <a:gd name="connsiteX189" fmla="*/ 4556011 w 12176121"/>
              <a:gd name="connsiteY189" fmla="*/ 4321893 h 4348728"/>
              <a:gd name="connsiteX190" fmla="*/ 4479828 w 12176121"/>
              <a:gd name="connsiteY190" fmla="*/ 4338245 h 4348728"/>
              <a:gd name="connsiteX191" fmla="*/ 4474089 w 12176121"/>
              <a:gd name="connsiteY191" fmla="*/ 4339243 h 4348728"/>
              <a:gd name="connsiteX192" fmla="*/ 4390998 w 12176121"/>
              <a:gd name="connsiteY192" fmla="*/ 4348257 h 4348728"/>
              <a:gd name="connsiteX193" fmla="*/ 4273998 w 12176121"/>
              <a:gd name="connsiteY193" fmla="*/ 4348257 h 4348728"/>
              <a:gd name="connsiteX194" fmla="*/ 4202657 w 12176121"/>
              <a:gd name="connsiteY194" fmla="*/ 4344806 h 4348728"/>
              <a:gd name="connsiteX195" fmla="*/ 4175527 w 12176121"/>
              <a:gd name="connsiteY195" fmla="*/ 4340953 h 4348728"/>
              <a:gd name="connsiteX196" fmla="*/ 4227682 w 12176121"/>
              <a:gd name="connsiteY196" fmla="*/ 4340953 h 4348728"/>
              <a:gd name="connsiteX197" fmla="*/ 4297532 w 12176121"/>
              <a:gd name="connsiteY197" fmla="*/ 4340953 h 4348728"/>
              <a:gd name="connsiteX198" fmla="*/ 4140884 w 12176121"/>
              <a:gd name="connsiteY198" fmla="*/ 4335871 h 4348728"/>
              <a:gd name="connsiteX199" fmla="*/ 4137236 w 12176121"/>
              <a:gd name="connsiteY199" fmla="*/ 4335515 h 4348728"/>
              <a:gd name="connsiteX200" fmla="*/ 4056027 w 12176121"/>
              <a:gd name="connsiteY200" fmla="*/ 4323982 h 4348728"/>
              <a:gd name="connsiteX201" fmla="*/ 2185995 w 12176121"/>
              <a:gd name="connsiteY201" fmla="*/ 3017864 h 4348728"/>
              <a:gd name="connsiteX202" fmla="*/ 1176774 w 12176121"/>
              <a:gd name="connsiteY202" fmla="*/ 2098848 h 4348728"/>
              <a:gd name="connsiteX203" fmla="*/ 2403 w 12176121"/>
              <a:gd name="connsiteY203" fmla="*/ 1680547 h 4348728"/>
              <a:gd name="connsiteX204" fmla="*/ 0 w 12176121"/>
              <a:gd name="connsiteY204" fmla="*/ 1683001 h 434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Lst>
            <a:rect l="l" t="t" r="r" b="b"/>
            <a:pathLst>
              <a:path w="12176121" h="4348728">
                <a:moveTo>
                  <a:pt x="6090107" y="4234159"/>
                </a:moveTo>
                <a:cubicBezTo>
                  <a:pt x="6385141" y="4234159"/>
                  <a:pt x="7026247" y="4291814"/>
                  <a:pt x="7450655" y="4330077"/>
                </a:cubicBezTo>
                <a:cubicBezTo>
                  <a:pt x="7500887" y="4334622"/>
                  <a:pt x="7547644" y="4338843"/>
                  <a:pt x="7590023" y="4342616"/>
                </a:cubicBezTo>
                <a:lnTo>
                  <a:pt x="7654725" y="4348257"/>
                </a:lnTo>
                <a:lnTo>
                  <a:pt x="4524707" y="4348257"/>
                </a:lnTo>
                <a:lnTo>
                  <a:pt x="4590192" y="4342544"/>
                </a:lnTo>
                <a:cubicBezTo>
                  <a:pt x="4632571" y="4338778"/>
                  <a:pt x="4679328" y="4334579"/>
                  <a:pt x="4729560" y="4330077"/>
                </a:cubicBezTo>
                <a:cubicBezTo>
                  <a:pt x="5153799" y="4291814"/>
                  <a:pt x="5795075" y="4234159"/>
                  <a:pt x="6090107" y="4234159"/>
                </a:cubicBezTo>
                <a:close/>
                <a:moveTo>
                  <a:pt x="3486164" y="4138601"/>
                </a:moveTo>
                <a:lnTo>
                  <a:pt x="3545646" y="4166360"/>
                </a:lnTo>
                <a:lnTo>
                  <a:pt x="3504715" y="4148332"/>
                </a:lnTo>
                <a:close/>
                <a:moveTo>
                  <a:pt x="3483173" y="4137032"/>
                </a:moveTo>
                <a:lnTo>
                  <a:pt x="3486164" y="4138601"/>
                </a:lnTo>
                <a:lnTo>
                  <a:pt x="3485241" y="4138171"/>
                </a:lnTo>
                <a:close/>
                <a:moveTo>
                  <a:pt x="3485405" y="4127219"/>
                </a:moveTo>
                <a:lnTo>
                  <a:pt x="3541356" y="4154630"/>
                </a:lnTo>
                <a:lnTo>
                  <a:pt x="3504934" y="4137741"/>
                </a:lnTo>
                <a:close/>
                <a:moveTo>
                  <a:pt x="6089937" y="4107075"/>
                </a:moveTo>
                <a:cubicBezTo>
                  <a:pt x="6089937" y="4107075"/>
                  <a:pt x="6090107" y="4107075"/>
                  <a:pt x="6090107" y="4107075"/>
                </a:cubicBezTo>
                <a:cubicBezTo>
                  <a:pt x="6352077" y="4107075"/>
                  <a:pt x="6850583" y="4197799"/>
                  <a:pt x="7251083" y="4270691"/>
                </a:cubicBezTo>
                <a:cubicBezTo>
                  <a:pt x="7384442" y="4295017"/>
                  <a:pt x="7508730" y="4317655"/>
                  <a:pt x="7609766" y="4334211"/>
                </a:cubicBezTo>
                <a:lnTo>
                  <a:pt x="7631218" y="4337408"/>
                </a:lnTo>
                <a:lnTo>
                  <a:pt x="7590911" y="4333887"/>
                </a:lnTo>
                <a:cubicBezTo>
                  <a:pt x="7548576" y="4330121"/>
                  <a:pt x="7501863" y="4325922"/>
                  <a:pt x="7451673" y="4321420"/>
                </a:cubicBezTo>
                <a:cubicBezTo>
                  <a:pt x="7027095" y="4283157"/>
                  <a:pt x="6385650" y="4225502"/>
                  <a:pt x="6090277" y="4225502"/>
                </a:cubicBezTo>
                <a:cubicBezTo>
                  <a:pt x="5794904" y="4225502"/>
                  <a:pt x="5153290" y="4283157"/>
                  <a:pt x="4728882" y="4321420"/>
                </a:cubicBezTo>
                <a:cubicBezTo>
                  <a:pt x="4678692" y="4325965"/>
                  <a:pt x="4631979" y="4330186"/>
                  <a:pt x="4589644" y="4333959"/>
                </a:cubicBezTo>
                <a:lnTo>
                  <a:pt x="4545439" y="4337818"/>
                </a:lnTo>
                <a:lnTo>
                  <a:pt x="4568753" y="4334341"/>
                </a:lnTo>
                <a:cubicBezTo>
                  <a:pt x="4669281" y="4317871"/>
                  <a:pt x="4793059" y="4295363"/>
                  <a:pt x="4925910" y="4271210"/>
                </a:cubicBezTo>
                <a:cubicBezTo>
                  <a:pt x="5327598" y="4197972"/>
                  <a:pt x="5827459" y="4107075"/>
                  <a:pt x="6089937" y="4107075"/>
                </a:cubicBezTo>
                <a:close/>
                <a:moveTo>
                  <a:pt x="6089937" y="3979992"/>
                </a:moveTo>
                <a:cubicBezTo>
                  <a:pt x="6090107" y="3979992"/>
                  <a:pt x="6090107" y="3979992"/>
                  <a:pt x="6090107" y="3979992"/>
                </a:cubicBezTo>
                <a:cubicBezTo>
                  <a:pt x="6333934" y="3980165"/>
                  <a:pt x="6748508" y="4096341"/>
                  <a:pt x="7114418" y="4198838"/>
                </a:cubicBezTo>
                <a:cubicBezTo>
                  <a:pt x="7263461" y="4240565"/>
                  <a:pt x="7408350" y="4281166"/>
                  <a:pt x="7532849" y="4311335"/>
                </a:cubicBezTo>
                <a:lnTo>
                  <a:pt x="7552967" y="4315641"/>
                </a:lnTo>
                <a:lnTo>
                  <a:pt x="7443640" y="4296780"/>
                </a:lnTo>
                <a:cubicBezTo>
                  <a:pt x="7383361" y="4286035"/>
                  <a:pt x="7319035" y="4274327"/>
                  <a:pt x="7252440" y="4262207"/>
                </a:cubicBezTo>
                <a:cubicBezTo>
                  <a:pt x="6851600" y="4189315"/>
                  <a:pt x="6352585" y="4098418"/>
                  <a:pt x="6089937" y="4098418"/>
                </a:cubicBezTo>
                <a:cubicBezTo>
                  <a:pt x="6089768" y="4098418"/>
                  <a:pt x="6089768" y="4098418"/>
                  <a:pt x="6089768" y="4098418"/>
                </a:cubicBezTo>
                <a:cubicBezTo>
                  <a:pt x="5826612" y="4098418"/>
                  <a:pt x="5326410" y="4189315"/>
                  <a:pt x="4924383" y="4262553"/>
                </a:cubicBezTo>
                <a:cubicBezTo>
                  <a:pt x="4858085" y="4274630"/>
                  <a:pt x="4794045" y="4286295"/>
                  <a:pt x="4734043" y="4296999"/>
                </a:cubicBezTo>
                <a:lnTo>
                  <a:pt x="4627187" y="4315451"/>
                </a:lnTo>
                <a:lnTo>
                  <a:pt x="4645882" y="4311443"/>
                </a:lnTo>
                <a:cubicBezTo>
                  <a:pt x="4770000" y="4281339"/>
                  <a:pt x="4914550" y="4240825"/>
                  <a:pt x="5063254" y="4199185"/>
                </a:cubicBezTo>
                <a:cubicBezTo>
                  <a:pt x="5430010" y="4096514"/>
                  <a:pt x="5845771" y="3979992"/>
                  <a:pt x="6089937" y="3979992"/>
                </a:cubicBezTo>
                <a:close/>
                <a:moveTo>
                  <a:pt x="6089938" y="3852909"/>
                </a:moveTo>
                <a:cubicBezTo>
                  <a:pt x="6322574" y="3852909"/>
                  <a:pt x="6672376" y="3988303"/>
                  <a:pt x="7010478" y="4119195"/>
                </a:cubicBezTo>
                <a:cubicBezTo>
                  <a:pt x="7090892" y="4150317"/>
                  <a:pt x="7170193" y="4181005"/>
                  <a:pt x="7246927" y="4209533"/>
                </a:cubicBezTo>
                <a:lnTo>
                  <a:pt x="7452343" y="4281431"/>
                </a:lnTo>
                <a:lnTo>
                  <a:pt x="7334650" y="4250883"/>
                </a:lnTo>
                <a:cubicBezTo>
                  <a:pt x="7264373" y="4231778"/>
                  <a:pt x="7191017" y="4211218"/>
                  <a:pt x="7116622" y="4190355"/>
                </a:cubicBezTo>
                <a:cubicBezTo>
                  <a:pt x="6750373" y="4087684"/>
                  <a:pt x="6335121" y="3971335"/>
                  <a:pt x="6090107" y="3971335"/>
                </a:cubicBezTo>
                <a:cubicBezTo>
                  <a:pt x="6089937" y="3971335"/>
                  <a:pt x="6089937" y="3971335"/>
                  <a:pt x="6089937" y="3971335"/>
                </a:cubicBezTo>
                <a:cubicBezTo>
                  <a:pt x="5844584" y="3971335"/>
                  <a:pt x="5428315" y="4088030"/>
                  <a:pt x="5061049" y="4190874"/>
                </a:cubicBezTo>
                <a:cubicBezTo>
                  <a:pt x="4986824" y="4211651"/>
                  <a:pt x="4913640" y="4232146"/>
                  <a:pt x="4843535" y="4251202"/>
                </a:cubicBezTo>
                <a:lnTo>
                  <a:pt x="4728609" y="4281054"/>
                </a:lnTo>
                <a:lnTo>
                  <a:pt x="4932949" y="4209533"/>
                </a:lnTo>
                <a:cubicBezTo>
                  <a:pt x="5009683" y="4181005"/>
                  <a:pt x="5088985" y="4150317"/>
                  <a:pt x="5169398" y="4119195"/>
                </a:cubicBezTo>
                <a:cubicBezTo>
                  <a:pt x="5507671" y="3988303"/>
                  <a:pt x="5857302" y="3852909"/>
                  <a:pt x="6089938" y="3852909"/>
                </a:cubicBezTo>
                <a:close/>
                <a:moveTo>
                  <a:pt x="6090107" y="3727557"/>
                </a:moveTo>
                <a:cubicBezTo>
                  <a:pt x="6336986" y="3727557"/>
                  <a:pt x="6651689" y="3888229"/>
                  <a:pt x="6956219" y="4043534"/>
                </a:cubicBezTo>
                <a:cubicBezTo>
                  <a:pt x="7051861" y="4092337"/>
                  <a:pt x="7148530" y="4141665"/>
                  <a:pt x="7243877" y="4186423"/>
                </a:cubicBezTo>
                <a:lnTo>
                  <a:pt x="7380308" y="4247136"/>
                </a:lnTo>
                <a:lnTo>
                  <a:pt x="7249091" y="4201168"/>
                </a:lnTo>
                <a:cubicBezTo>
                  <a:pt x="7172556" y="4172706"/>
                  <a:pt x="7093436" y="4142093"/>
                  <a:pt x="7013191" y="4111058"/>
                </a:cubicBezTo>
                <a:cubicBezTo>
                  <a:pt x="6674410" y="3979819"/>
                  <a:pt x="6323930" y="3844252"/>
                  <a:pt x="6089768" y="3844252"/>
                </a:cubicBezTo>
                <a:cubicBezTo>
                  <a:pt x="5855608" y="3844252"/>
                  <a:pt x="5505295" y="3979819"/>
                  <a:pt x="5166345" y="4111058"/>
                </a:cubicBezTo>
                <a:cubicBezTo>
                  <a:pt x="5086144" y="4142093"/>
                  <a:pt x="5007046" y="4172706"/>
                  <a:pt x="4930517" y="4201168"/>
                </a:cubicBezTo>
                <a:lnTo>
                  <a:pt x="4797797" y="4247662"/>
                </a:lnTo>
                <a:lnTo>
                  <a:pt x="4934998" y="4186612"/>
                </a:lnTo>
                <a:cubicBezTo>
                  <a:pt x="5030265" y="4141902"/>
                  <a:pt x="5126881" y="4092629"/>
                  <a:pt x="5222472" y="4043880"/>
                </a:cubicBezTo>
                <a:cubicBezTo>
                  <a:pt x="5527678" y="3888402"/>
                  <a:pt x="5843059" y="3727557"/>
                  <a:pt x="6090107" y="3727557"/>
                </a:cubicBezTo>
                <a:close/>
                <a:moveTo>
                  <a:pt x="6089937" y="3600474"/>
                </a:moveTo>
                <a:cubicBezTo>
                  <a:pt x="6385989" y="3600474"/>
                  <a:pt x="6675766" y="3793350"/>
                  <a:pt x="6955880" y="3979819"/>
                </a:cubicBezTo>
                <a:cubicBezTo>
                  <a:pt x="7061558" y="4050135"/>
                  <a:pt x="7168595" y="4121352"/>
                  <a:pt x="7276920" y="4182906"/>
                </a:cubicBezTo>
                <a:lnTo>
                  <a:pt x="7364026" y="4229315"/>
                </a:lnTo>
                <a:lnTo>
                  <a:pt x="7189605" y="4150988"/>
                </a:lnTo>
                <a:cubicBezTo>
                  <a:pt x="7113210" y="4113980"/>
                  <a:pt x="7036251" y="4074699"/>
                  <a:pt x="6959949" y="4035743"/>
                </a:cubicBezTo>
                <a:cubicBezTo>
                  <a:pt x="6654741" y="3879918"/>
                  <a:pt x="6339021" y="3718900"/>
                  <a:pt x="6090107" y="3718900"/>
                </a:cubicBezTo>
                <a:cubicBezTo>
                  <a:pt x="5841024" y="3718900"/>
                  <a:pt x="5524626" y="3880265"/>
                  <a:pt x="5218740" y="4036262"/>
                </a:cubicBezTo>
                <a:cubicBezTo>
                  <a:pt x="5142440" y="4075132"/>
                  <a:pt x="5065501" y="4114337"/>
                  <a:pt x="4989155" y="4151280"/>
                </a:cubicBezTo>
                <a:lnTo>
                  <a:pt x="4823275" y="4225727"/>
                </a:lnTo>
                <a:lnTo>
                  <a:pt x="4956010" y="4151562"/>
                </a:lnTo>
                <a:cubicBezTo>
                  <a:pt x="5045842" y="4097876"/>
                  <a:pt x="5134798" y="4038708"/>
                  <a:pt x="5222811" y="3980166"/>
                </a:cubicBezTo>
                <a:cubicBezTo>
                  <a:pt x="5503430" y="3793523"/>
                  <a:pt x="5793717" y="3600474"/>
                  <a:pt x="6089937" y="3600474"/>
                </a:cubicBezTo>
                <a:close/>
                <a:moveTo>
                  <a:pt x="6088242" y="3473390"/>
                </a:moveTo>
                <a:cubicBezTo>
                  <a:pt x="6434483" y="3473390"/>
                  <a:pt x="6699166" y="3698469"/>
                  <a:pt x="6955031" y="3916277"/>
                </a:cubicBezTo>
                <a:cubicBezTo>
                  <a:pt x="7051426" y="3998345"/>
                  <a:pt x="7149061" y="4081435"/>
                  <a:pt x="7251870" y="4153240"/>
                </a:cubicBezTo>
                <a:lnTo>
                  <a:pt x="7330838" y="4201892"/>
                </a:lnTo>
                <a:lnTo>
                  <a:pt x="7280220" y="4174891"/>
                </a:lnTo>
                <a:cubicBezTo>
                  <a:pt x="7172387" y="4113561"/>
                  <a:pt x="7065755" y="4042604"/>
                  <a:pt x="6960458" y="3972548"/>
                </a:cubicBezTo>
                <a:cubicBezTo>
                  <a:pt x="6679328" y="3785385"/>
                  <a:pt x="6388532" y="3591817"/>
                  <a:pt x="6089937" y="3591817"/>
                </a:cubicBezTo>
                <a:cubicBezTo>
                  <a:pt x="5791173" y="3591817"/>
                  <a:pt x="5499869" y="3785559"/>
                  <a:pt x="5218231" y="3972894"/>
                </a:cubicBezTo>
                <a:cubicBezTo>
                  <a:pt x="5112998" y="4042885"/>
                  <a:pt x="5006406" y="4113777"/>
                  <a:pt x="4898651" y="4175052"/>
                </a:cubicBezTo>
                <a:lnTo>
                  <a:pt x="4827999" y="4212738"/>
                </a:lnTo>
                <a:lnTo>
                  <a:pt x="4924660" y="4153163"/>
                </a:lnTo>
                <a:cubicBezTo>
                  <a:pt x="5027447" y="4081353"/>
                  <a:pt x="5125059" y="3998279"/>
                  <a:pt x="5221454" y="3916277"/>
                </a:cubicBezTo>
                <a:cubicBezTo>
                  <a:pt x="5477319" y="3698469"/>
                  <a:pt x="5742001" y="3473390"/>
                  <a:pt x="6088242" y="3473390"/>
                </a:cubicBezTo>
                <a:close/>
                <a:moveTo>
                  <a:pt x="0" y="2450979"/>
                </a:moveTo>
                <a:lnTo>
                  <a:pt x="2404" y="2453434"/>
                </a:lnTo>
                <a:cubicBezTo>
                  <a:pt x="872924" y="2453434"/>
                  <a:pt x="1537599" y="2938047"/>
                  <a:pt x="2180232" y="3406559"/>
                </a:cubicBezTo>
                <a:cubicBezTo>
                  <a:pt x="2502139" y="3641248"/>
                  <a:pt x="2829518" y="3879918"/>
                  <a:pt x="3185593" y="4059917"/>
                </a:cubicBezTo>
                <a:lnTo>
                  <a:pt x="3455309" y="4181545"/>
                </a:lnTo>
                <a:lnTo>
                  <a:pt x="3374571" y="4153250"/>
                </a:lnTo>
                <a:cubicBezTo>
                  <a:pt x="3053055" y="4023829"/>
                  <a:pt x="2756624" y="3844420"/>
                  <a:pt x="2469608" y="3654696"/>
                </a:cubicBezTo>
                <a:lnTo>
                  <a:pt x="2267221" y="3518310"/>
                </a:lnTo>
                <a:lnTo>
                  <a:pt x="2175689" y="3455075"/>
                </a:lnTo>
                <a:cubicBezTo>
                  <a:pt x="1538986" y="3012135"/>
                  <a:pt x="902302" y="2569196"/>
                  <a:pt x="53970" y="2569196"/>
                </a:cubicBezTo>
                <a:lnTo>
                  <a:pt x="53970" y="2571463"/>
                </a:lnTo>
                <a:lnTo>
                  <a:pt x="0" y="2569711"/>
                </a:lnTo>
                <a:close/>
                <a:moveTo>
                  <a:pt x="0" y="2322164"/>
                </a:moveTo>
                <a:lnTo>
                  <a:pt x="2404" y="2324619"/>
                </a:lnTo>
                <a:cubicBezTo>
                  <a:pt x="872924" y="2324619"/>
                  <a:pt x="1537429" y="2841782"/>
                  <a:pt x="2180061" y="3341978"/>
                </a:cubicBezTo>
                <a:cubicBezTo>
                  <a:pt x="2501969" y="3592509"/>
                  <a:pt x="2829391" y="3847325"/>
                  <a:pt x="3185509" y="4039508"/>
                </a:cubicBezTo>
                <a:lnTo>
                  <a:pt x="3452829" y="4168204"/>
                </a:lnTo>
                <a:lnTo>
                  <a:pt x="3374708" y="4138873"/>
                </a:lnTo>
                <a:cubicBezTo>
                  <a:pt x="2946052" y="3954026"/>
                  <a:pt x="2561960" y="3673979"/>
                  <a:pt x="2185318" y="3399460"/>
                </a:cubicBezTo>
                <a:cubicBezTo>
                  <a:pt x="1541499" y="2930083"/>
                  <a:pt x="875807" y="2444777"/>
                  <a:pt x="2404" y="2444777"/>
                </a:cubicBezTo>
                <a:lnTo>
                  <a:pt x="0" y="2447232"/>
                </a:lnTo>
                <a:close/>
                <a:moveTo>
                  <a:pt x="0" y="2195081"/>
                </a:moveTo>
                <a:lnTo>
                  <a:pt x="2404" y="2197536"/>
                </a:lnTo>
                <a:cubicBezTo>
                  <a:pt x="872755" y="2197536"/>
                  <a:pt x="1537429" y="2747076"/>
                  <a:pt x="2180061" y="3278437"/>
                </a:cubicBezTo>
                <a:cubicBezTo>
                  <a:pt x="2542209" y="3577912"/>
                  <a:pt x="2911277" y="3883084"/>
                  <a:pt x="3320374" y="4092788"/>
                </a:cubicBezTo>
                <a:lnTo>
                  <a:pt x="3446374" y="4153303"/>
                </a:lnTo>
                <a:lnTo>
                  <a:pt x="3374792" y="4124612"/>
                </a:lnTo>
                <a:cubicBezTo>
                  <a:pt x="2946139" y="3927278"/>
                  <a:pt x="2562029" y="3628310"/>
                  <a:pt x="2185487" y="3335226"/>
                </a:cubicBezTo>
                <a:cubicBezTo>
                  <a:pt x="1541668" y="2834164"/>
                  <a:pt x="875807" y="2315962"/>
                  <a:pt x="2404" y="2315962"/>
                </a:cubicBezTo>
                <a:lnTo>
                  <a:pt x="0" y="2318417"/>
                </a:lnTo>
                <a:close/>
                <a:moveTo>
                  <a:pt x="0" y="2067999"/>
                </a:moveTo>
                <a:lnTo>
                  <a:pt x="2234" y="2070280"/>
                </a:lnTo>
                <a:cubicBezTo>
                  <a:pt x="872585" y="2070280"/>
                  <a:pt x="1537259" y="2652023"/>
                  <a:pt x="2179891" y="3214722"/>
                </a:cubicBezTo>
                <a:cubicBezTo>
                  <a:pt x="2582278" y="3567058"/>
                  <a:pt x="2993274" y="3926833"/>
                  <a:pt x="3458211" y="4147118"/>
                </a:cubicBezTo>
                <a:lnTo>
                  <a:pt x="3557483" y="4190551"/>
                </a:lnTo>
                <a:lnTo>
                  <a:pt x="3504760" y="4169769"/>
                </a:lnTo>
                <a:cubicBezTo>
                  <a:pt x="3023036" y="3964194"/>
                  <a:pt x="2599683" y="3614163"/>
                  <a:pt x="2185487" y="3271685"/>
                </a:cubicBezTo>
                <a:cubicBezTo>
                  <a:pt x="1541668" y="2739285"/>
                  <a:pt x="875976" y="2188879"/>
                  <a:pt x="2404" y="2188879"/>
                </a:cubicBezTo>
                <a:lnTo>
                  <a:pt x="0" y="2191334"/>
                </a:lnTo>
                <a:close/>
                <a:moveTo>
                  <a:pt x="0" y="1941089"/>
                </a:moveTo>
                <a:lnTo>
                  <a:pt x="2233" y="1943370"/>
                </a:lnTo>
                <a:cubicBezTo>
                  <a:pt x="872584" y="1943370"/>
                  <a:pt x="1537259" y="2557316"/>
                  <a:pt x="2179891" y="3151180"/>
                </a:cubicBezTo>
                <a:cubicBezTo>
                  <a:pt x="2582278" y="3522995"/>
                  <a:pt x="2993274" y="3902721"/>
                  <a:pt x="3458211" y="4135230"/>
                </a:cubicBezTo>
                <a:lnTo>
                  <a:pt x="3557357" y="4181016"/>
                </a:lnTo>
                <a:lnTo>
                  <a:pt x="3504715" y="4159046"/>
                </a:lnTo>
                <a:cubicBezTo>
                  <a:pt x="3023036" y="3941408"/>
                  <a:pt x="2599683" y="3570819"/>
                  <a:pt x="2185485" y="3208142"/>
                </a:cubicBezTo>
                <a:cubicBezTo>
                  <a:pt x="1541668" y="2644405"/>
                  <a:pt x="875806" y="2061623"/>
                  <a:pt x="2234" y="2061623"/>
                </a:cubicBezTo>
                <a:lnTo>
                  <a:pt x="0" y="2063904"/>
                </a:lnTo>
                <a:close/>
                <a:moveTo>
                  <a:pt x="0" y="1813832"/>
                </a:moveTo>
                <a:lnTo>
                  <a:pt x="2403" y="1816287"/>
                </a:lnTo>
                <a:cubicBezTo>
                  <a:pt x="872584" y="1816287"/>
                  <a:pt x="1537259" y="2462610"/>
                  <a:pt x="2179722" y="3087466"/>
                </a:cubicBezTo>
                <a:cubicBezTo>
                  <a:pt x="2501546" y="3400499"/>
                  <a:pt x="2834223" y="3724094"/>
                  <a:pt x="3188941" y="3962852"/>
                </a:cubicBezTo>
                <a:cubicBezTo>
                  <a:pt x="3238708" y="3996354"/>
                  <a:pt x="3288253" y="4027706"/>
                  <a:pt x="3337622" y="4056921"/>
                </a:cubicBezTo>
                <a:lnTo>
                  <a:pt x="3483173" y="4137032"/>
                </a:lnTo>
                <a:lnTo>
                  <a:pt x="3326722" y="4054964"/>
                </a:lnTo>
                <a:cubicBezTo>
                  <a:pt x="2917340" y="3820999"/>
                  <a:pt x="2547907" y="3479693"/>
                  <a:pt x="2185485" y="3144774"/>
                </a:cubicBezTo>
                <a:cubicBezTo>
                  <a:pt x="1541667" y="2549872"/>
                  <a:pt x="875806" y="1934713"/>
                  <a:pt x="2233" y="1934713"/>
                </a:cubicBezTo>
                <a:lnTo>
                  <a:pt x="0" y="1936994"/>
                </a:lnTo>
                <a:close/>
                <a:moveTo>
                  <a:pt x="0" y="1686750"/>
                </a:moveTo>
                <a:lnTo>
                  <a:pt x="2403" y="1689204"/>
                </a:lnTo>
                <a:cubicBezTo>
                  <a:pt x="872584" y="1689204"/>
                  <a:pt x="1537089" y="2367731"/>
                  <a:pt x="2179551" y="3023924"/>
                </a:cubicBezTo>
                <a:cubicBezTo>
                  <a:pt x="2501376" y="3352540"/>
                  <a:pt x="2834053" y="3692237"/>
                  <a:pt x="3188772" y="3942941"/>
                </a:cubicBezTo>
                <a:cubicBezTo>
                  <a:pt x="3238537" y="3978131"/>
                  <a:pt x="3288086" y="4011060"/>
                  <a:pt x="3337459" y="4041743"/>
                </a:cubicBezTo>
                <a:lnTo>
                  <a:pt x="3484714" y="4126846"/>
                </a:lnTo>
                <a:lnTo>
                  <a:pt x="3374989" y="4067721"/>
                </a:lnTo>
                <a:cubicBezTo>
                  <a:pt x="2946419" y="3821173"/>
                  <a:pt x="2562368" y="3447633"/>
                  <a:pt x="2185826" y="3081406"/>
                </a:cubicBezTo>
                <a:cubicBezTo>
                  <a:pt x="1864000" y="2768372"/>
                  <a:pt x="1531324" y="2444777"/>
                  <a:pt x="1176605" y="2206020"/>
                </a:cubicBezTo>
                <a:cubicBezTo>
                  <a:pt x="778478" y="1938003"/>
                  <a:pt x="394425" y="1807630"/>
                  <a:pt x="2403" y="1807630"/>
                </a:cubicBezTo>
                <a:lnTo>
                  <a:pt x="0" y="1810084"/>
                </a:lnTo>
                <a:close/>
                <a:moveTo>
                  <a:pt x="0" y="0"/>
                </a:moveTo>
                <a:lnTo>
                  <a:pt x="12176121" y="0"/>
                </a:lnTo>
                <a:lnTo>
                  <a:pt x="12176121" y="4348728"/>
                </a:lnTo>
                <a:lnTo>
                  <a:pt x="8700604" y="4348728"/>
                </a:lnTo>
                <a:lnTo>
                  <a:pt x="8700142" y="4348257"/>
                </a:lnTo>
                <a:lnTo>
                  <a:pt x="7790441" y="4348257"/>
                </a:lnTo>
                <a:lnTo>
                  <a:pt x="7703091" y="4338831"/>
                </a:lnTo>
                <a:lnTo>
                  <a:pt x="7702984" y="4338812"/>
                </a:lnTo>
                <a:lnTo>
                  <a:pt x="7621029" y="4321266"/>
                </a:lnTo>
                <a:lnTo>
                  <a:pt x="7608523" y="4318167"/>
                </a:lnTo>
                <a:lnTo>
                  <a:pt x="7571093" y="4307018"/>
                </a:lnTo>
                <a:lnTo>
                  <a:pt x="7497447" y="4281598"/>
                </a:lnTo>
                <a:lnTo>
                  <a:pt x="7462539" y="4265913"/>
                </a:lnTo>
                <a:lnTo>
                  <a:pt x="7400045" y="4235561"/>
                </a:lnTo>
                <a:cubicBezTo>
                  <a:pt x="7242948" y="4150100"/>
                  <a:pt x="7100384" y="4028812"/>
                  <a:pt x="6960457" y="3909698"/>
                </a:cubicBezTo>
                <a:cubicBezTo>
                  <a:pt x="6703405" y="3690851"/>
                  <a:pt x="6437705" y="3464733"/>
                  <a:pt x="6088242" y="3464733"/>
                </a:cubicBezTo>
                <a:cubicBezTo>
                  <a:pt x="5738781" y="3464733"/>
                  <a:pt x="5473079" y="3691024"/>
                  <a:pt x="5216028" y="3909698"/>
                </a:cubicBezTo>
                <a:cubicBezTo>
                  <a:pt x="5076100" y="4028812"/>
                  <a:pt x="4933537" y="4150100"/>
                  <a:pt x="4776438" y="4235561"/>
                </a:cubicBezTo>
                <a:lnTo>
                  <a:pt x="4681198" y="4281818"/>
                </a:lnTo>
                <a:lnTo>
                  <a:pt x="4607530" y="4307266"/>
                </a:lnTo>
                <a:lnTo>
                  <a:pt x="4570568" y="4318287"/>
                </a:lnTo>
                <a:lnTo>
                  <a:pt x="4556011" y="4321893"/>
                </a:lnTo>
                <a:lnTo>
                  <a:pt x="4479828" y="4338245"/>
                </a:lnTo>
                <a:lnTo>
                  <a:pt x="4474089" y="4339243"/>
                </a:lnTo>
                <a:lnTo>
                  <a:pt x="4390998" y="4348257"/>
                </a:lnTo>
                <a:lnTo>
                  <a:pt x="4273998" y="4348257"/>
                </a:lnTo>
                <a:lnTo>
                  <a:pt x="4202657" y="4344806"/>
                </a:lnTo>
                <a:lnTo>
                  <a:pt x="4175527" y="4340953"/>
                </a:lnTo>
                <a:lnTo>
                  <a:pt x="4227682" y="4340953"/>
                </a:lnTo>
                <a:lnTo>
                  <a:pt x="4297532" y="4340953"/>
                </a:lnTo>
                <a:cubicBezTo>
                  <a:pt x="4244507" y="4340953"/>
                  <a:pt x="4192307" y="4339223"/>
                  <a:pt x="4140884" y="4335871"/>
                </a:cubicBezTo>
                <a:lnTo>
                  <a:pt x="4137236" y="4335515"/>
                </a:lnTo>
                <a:lnTo>
                  <a:pt x="4056027" y="4323982"/>
                </a:lnTo>
                <a:cubicBezTo>
                  <a:pt x="3332517" y="4188583"/>
                  <a:pt x="2750808" y="3594597"/>
                  <a:pt x="2185995" y="3017864"/>
                </a:cubicBezTo>
                <a:cubicBezTo>
                  <a:pt x="1864170" y="2689248"/>
                  <a:pt x="1531494" y="2349552"/>
                  <a:pt x="1176774" y="2098848"/>
                </a:cubicBezTo>
                <a:cubicBezTo>
                  <a:pt x="778648" y="1817326"/>
                  <a:pt x="394425" y="1680547"/>
                  <a:pt x="2403" y="1680547"/>
                </a:cubicBezTo>
                <a:lnTo>
                  <a:pt x="0" y="1683001"/>
                </a:lnTo>
                <a:close/>
              </a:path>
            </a:pathLst>
          </a:custGeom>
          <a:solidFill>
            <a:schemeClr val="bg2"/>
          </a:solidFill>
        </p:spPr>
        <p:txBody>
          <a:bodyPr wrap="square" tIns="72000">
            <a:noAutofit/>
          </a:bodyPr>
          <a:lstStyle>
            <a:lvl1pPr marL="0" indent="0" algn="ctr">
              <a:buNone/>
              <a:defRPr/>
            </a:lvl1pPr>
          </a:lstStyle>
          <a:p>
            <a:r>
              <a:rPr lang="en-GB"/>
              <a:t>Click icon to add picture</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tographic Cover Dar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B553E1-B08F-F745-81D2-F26D7718E7AC}"/>
              </a:ext>
            </a:extLst>
          </p:cNvPr>
          <p:cNvPicPr>
            <a:picLocks noChangeAspect="1"/>
          </p:cNvPicPr>
          <p:nvPr userDrawn="1"/>
        </p:nvPicPr>
        <p:blipFill>
          <a:blip r:embed="rId2"/>
          <a:stretch>
            <a:fillRect/>
          </a:stretch>
        </p:blipFill>
        <p:spPr>
          <a:xfrm>
            <a:off x="0" y="1562100"/>
            <a:ext cx="12192000" cy="5295900"/>
          </a:xfrm>
          <a:prstGeom prst="rect">
            <a:avLst/>
          </a:prstGeom>
        </p:spPr>
      </p:pic>
      <p:sp>
        <p:nvSpPr>
          <p:cNvPr id="14" name="Rectangle 13">
            <a:extLst>
              <a:ext uri="{FF2B5EF4-FFF2-40B4-BE49-F238E27FC236}">
                <a16:creationId xmlns:a16="http://schemas.microsoft.com/office/drawing/2014/main" id="{AA5AEFF1-2D6F-0C41-9FB6-0ADAB0AAF096}"/>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1"/>
            <a:ext cx="12192000" cy="6857999"/>
          </a:xfrm>
          <a:prstGeom prst="rect">
            <a:avLst/>
          </a:prstGeom>
          <a:noFill/>
          <a:ln w="190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B330B11-E3CA-0542-B9E9-ACFD6565355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15938" y="6062542"/>
            <a:ext cx="730800" cy="427158"/>
          </a:xfrm>
          <a:prstGeom prst="rect">
            <a:avLst/>
          </a:prstGeom>
        </p:spPr>
      </p:pic>
      <p:sp>
        <p:nvSpPr>
          <p:cNvPr id="6" name="Text Placeholder 7">
            <a:extLst>
              <a:ext uri="{FF2B5EF4-FFF2-40B4-BE49-F238E27FC236}">
                <a16:creationId xmlns:a16="http://schemas.microsoft.com/office/drawing/2014/main" id="{4F8E9120-7FF1-4744-A198-62808AD32342}"/>
              </a:ext>
            </a:extLst>
          </p:cNvPr>
          <p:cNvSpPr>
            <a:spLocks noGrp="1"/>
          </p:cNvSpPr>
          <p:nvPr>
            <p:ph type="body" sz="quarter" idx="13" hasCustomPrompt="1"/>
          </p:nvPr>
        </p:nvSpPr>
        <p:spPr>
          <a:xfrm>
            <a:off x="3179763" y="5862187"/>
            <a:ext cx="5832475" cy="525135"/>
          </a:xfrm>
          <a:prstGeom prst="rect">
            <a:avLst/>
          </a:prstGeom>
        </p:spPr>
        <p:txBody>
          <a:bodyPr wrap="square" lIns="0" tIns="0" rIns="0" bIns="0"/>
          <a:lstStyle>
            <a:lvl1pPr marL="0" indent="0" algn="ctr">
              <a:lnSpc>
                <a:spcPct val="100000"/>
              </a:lnSpc>
              <a:buNone/>
              <a:defRPr sz="2000" b="0" i="0">
                <a:solidFill>
                  <a:schemeClr val="bg1"/>
                </a:solidFill>
                <a:latin typeface="Arial" charset="0"/>
                <a:ea typeface="Arial" charset="0"/>
                <a:cs typeface="Arial" charset="0"/>
              </a:defRPr>
            </a:lvl1pPr>
          </a:lstStyle>
          <a:p>
            <a:pPr lvl="0"/>
            <a:r>
              <a:rPr lang="en-US" dirty="0"/>
              <a:t>Subhead Line 1</a:t>
            </a:r>
          </a:p>
        </p:txBody>
      </p:sp>
      <p:sp>
        <p:nvSpPr>
          <p:cNvPr id="2" name="Title 1"/>
          <p:cNvSpPr>
            <a:spLocks noGrp="1"/>
          </p:cNvSpPr>
          <p:nvPr>
            <p:ph type="title"/>
          </p:nvPr>
        </p:nvSpPr>
        <p:spPr>
          <a:xfrm>
            <a:off x="1552135" y="4737099"/>
            <a:ext cx="9087730" cy="1011487"/>
          </a:xfrm>
          <a:prstGeom prst="rect">
            <a:avLst/>
          </a:prstGeom>
        </p:spPr>
        <p:txBody>
          <a:bodyPr/>
          <a:lstStyle>
            <a:lvl1pPr algn="ctr">
              <a:defRPr sz="3600" b="0" i="0">
                <a:solidFill>
                  <a:schemeClr val="bg1"/>
                </a:solidFill>
                <a:latin typeface="Cambria" charset="0"/>
                <a:ea typeface="Cambria" charset="0"/>
                <a:cs typeface="Cambria" charset="0"/>
              </a:defRPr>
            </a:lvl1pPr>
          </a:lstStyle>
          <a:p>
            <a:r>
              <a:rPr lang="en-US"/>
              <a:t>Click to edit Master title style</a:t>
            </a:r>
            <a:endParaRPr lang="en-US" dirty="0"/>
          </a:p>
        </p:txBody>
      </p:sp>
      <p:sp>
        <p:nvSpPr>
          <p:cNvPr id="12"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14457" y="6222223"/>
            <a:ext cx="1727200" cy="260593"/>
          </a:xfrm>
          <a:prstGeom prst="rect">
            <a:avLst/>
          </a:prstGeom>
        </p:spPr>
        <p:txBody>
          <a:bodyPr vert="horz" lIns="0" tIns="0" rIns="0" bIns="0" rtlCol="0" anchor="ctr"/>
          <a:lstStyle>
            <a:lvl1pPr algn="r">
              <a:defRPr sz="1100" b="0" i="0">
                <a:solidFill>
                  <a:schemeClr val="bg1"/>
                </a:solidFill>
                <a:latin typeface="+mn-lt"/>
                <a:ea typeface="Cambria" charset="0"/>
                <a:cs typeface="Cambria" charset="0"/>
              </a:defRPr>
            </a:lvl1pPr>
          </a:lstStyle>
          <a:p>
            <a:r>
              <a:rPr lang="en-US" dirty="0"/>
              <a:t>Date</a:t>
            </a:r>
          </a:p>
        </p:txBody>
      </p:sp>
    </p:spTree>
    <p:extLst>
      <p:ext uri="{BB962C8B-B14F-4D97-AF65-F5344CB8AC3E}">
        <p14:creationId xmlns:p14="http://schemas.microsoft.com/office/powerpoint/2010/main" val="40425469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hotographic Cover White">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466F37-6FA9-F145-AD31-68850EA0AB03}"/>
              </a:ext>
            </a:extLst>
          </p:cNvPr>
          <p:cNvPicPr>
            <a:picLocks noChangeAspect="1"/>
          </p:cNvPicPr>
          <p:nvPr userDrawn="1"/>
        </p:nvPicPr>
        <p:blipFill>
          <a:blip r:embed="rId2"/>
          <a:stretch>
            <a:fillRect/>
          </a:stretch>
        </p:blipFill>
        <p:spPr>
          <a:xfrm>
            <a:off x="0" y="1562100"/>
            <a:ext cx="12192000" cy="5295900"/>
          </a:xfrm>
          <a:prstGeom prst="rect">
            <a:avLst/>
          </a:prstGeom>
        </p:spPr>
      </p:pic>
      <p:pic>
        <p:nvPicPr>
          <p:cNvPr id="13" name="Picture 12">
            <a:extLst>
              <a:ext uri="{FF2B5EF4-FFF2-40B4-BE49-F238E27FC236}">
                <a16:creationId xmlns:a16="http://schemas.microsoft.com/office/drawing/2014/main" id="{4117C15C-1CA4-3447-B96C-74DD64F795F1}"/>
              </a:ext>
            </a:extLst>
          </p:cNvPr>
          <p:cNvPicPr>
            <a:picLocks noChangeAspect="1"/>
          </p:cNvPicPr>
          <p:nvPr userDrawn="1"/>
        </p:nvPicPr>
        <p:blipFill>
          <a:blip r:embed="rId3"/>
          <a:stretch>
            <a:fillRect/>
          </a:stretch>
        </p:blipFill>
        <p:spPr>
          <a:xfrm>
            <a:off x="515938" y="6063980"/>
            <a:ext cx="728340" cy="425720"/>
          </a:xfrm>
          <a:prstGeom prst="rect">
            <a:avLst/>
          </a:prstGeom>
        </p:spPr>
      </p:pic>
      <p:sp>
        <p:nvSpPr>
          <p:cNvPr id="6" name="Text Placeholder 7">
            <a:extLst>
              <a:ext uri="{FF2B5EF4-FFF2-40B4-BE49-F238E27FC236}">
                <a16:creationId xmlns:a16="http://schemas.microsoft.com/office/drawing/2014/main" id="{4F8E9120-7FF1-4744-A198-62808AD32342}"/>
              </a:ext>
            </a:extLst>
          </p:cNvPr>
          <p:cNvSpPr>
            <a:spLocks noGrp="1"/>
          </p:cNvSpPr>
          <p:nvPr>
            <p:ph type="body" sz="quarter" idx="13" hasCustomPrompt="1"/>
          </p:nvPr>
        </p:nvSpPr>
        <p:spPr>
          <a:xfrm>
            <a:off x="3179763" y="5862187"/>
            <a:ext cx="5832475" cy="525135"/>
          </a:xfrm>
          <a:prstGeom prst="rect">
            <a:avLst/>
          </a:prstGeom>
        </p:spPr>
        <p:txBody>
          <a:bodyPr wrap="square" lIns="0" tIns="0" rIns="0" bIns="0"/>
          <a:lstStyle>
            <a:lvl1pPr marL="0" indent="0" algn="ctr">
              <a:lnSpc>
                <a:spcPct val="100000"/>
              </a:lnSpc>
              <a:buNone/>
              <a:defRPr sz="2000" b="0" i="0">
                <a:solidFill>
                  <a:schemeClr val="tx1"/>
                </a:solidFill>
                <a:latin typeface="Arial" charset="0"/>
                <a:ea typeface="Arial" charset="0"/>
                <a:cs typeface="Arial" charset="0"/>
              </a:defRPr>
            </a:lvl1pPr>
          </a:lstStyle>
          <a:p>
            <a:pPr lvl="0"/>
            <a:r>
              <a:rPr lang="en-US" dirty="0"/>
              <a:t>Subhead Line 1</a:t>
            </a:r>
          </a:p>
        </p:txBody>
      </p:sp>
      <p:sp>
        <p:nvSpPr>
          <p:cNvPr id="2" name="Title 1"/>
          <p:cNvSpPr>
            <a:spLocks noGrp="1"/>
          </p:cNvSpPr>
          <p:nvPr>
            <p:ph type="title"/>
          </p:nvPr>
        </p:nvSpPr>
        <p:spPr>
          <a:xfrm>
            <a:off x="1552135" y="4737099"/>
            <a:ext cx="9087730" cy="1011487"/>
          </a:xfrm>
          <a:prstGeom prst="rect">
            <a:avLst/>
          </a:prstGeom>
        </p:spPr>
        <p:txBody>
          <a:bodyPr/>
          <a:lstStyle>
            <a:lvl1pPr algn="ctr">
              <a:defRPr sz="3600" b="0" i="0">
                <a:solidFill>
                  <a:schemeClr val="tx1"/>
                </a:solidFill>
                <a:latin typeface="Cambria" charset="0"/>
                <a:ea typeface="Cambria" charset="0"/>
                <a:cs typeface="Cambria" charset="0"/>
              </a:defRPr>
            </a:lvl1pPr>
          </a:lstStyle>
          <a:p>
            <a:r>
              <a:rPr lang="en-US"/>
              <a:t>Click to edit Master title style</a:t>
            </a:r>
            <a:endParaRPr lang="en-US" dirty="0"/>
          </a:p>
        </p:txBody>
      </p:sp>
      <p:sp>
        <p:nvSpPr>
          <p:cNvPr id="12"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14457" y="6222223"/>
            <a:ext cx="1727200" cy="260593"/>
          </a:xfrm>
          <a:prstGeom prst="rect">
            <a:avLst/>
          </a:prstGeom>
        </p:spPr>
        <p:txBody>
          <a:bodyPr vert="horz" lIns="0" tIns="0" rIns="0" bIns="0" rtlCol="0" anchor="ctr"/>
          <a:lstStyle>
            <a:lvl1pPr algn="r">
              <a:defRPr sz="1100" b="0" i="0">
                <a:solidFill>
                  <a:schemeClr val="tx1"/>
                </a:solidFill>
                <a:latin typeface="+mn-lt"/>
                <a:ea typeface="Cambria" charset="0"/>
                <a:cs typeface="Cambria" charset="0"/>
              </a:defRPr>
            </a:lvl1pPr>
          </a:lstStyle>
          <a:p>
            <a:r>
              <a:rPr lang="en-US" dirty="0"/>
              <a:t>Date</a:t>
            </a:r>
          </a:p>
        </p:txBody>
      </p:sp>
      <p:sp>
        <p:nvSpPr>
          <p:cNvPr id="9" name="Rectangle 8">
            <a:extLst>
              <a:ext uri="{FF2B5EF4-FFF2-40B4-BE49-F238E27FC236}">
                <a16:creationId xmlns:a16="http://schemas.microsoft.com/office/drawing/2014/main" id="{BB9968AB-77DC-3741-8F67-6C51E6D747FE}"/>
              </a:ext>
            </a:extLst>
          </p:cNvPr>
          <p:cNvSpPr/>
          <p:nvPr userDrawn="1"/>
        </p:nvSpPr>
        <p:spPr>
          <a:xfrm>
            <a:off x="0" y="6582427"/>
            <a:ext cx="12191999" cy="275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43814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Layout White">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515939" y="1882171"/>
            <a:ext cx="11160124" cy="4426554"/>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1116012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18687323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Layout White w/Dark Sidebar">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515938" y="1432200"/>
            <a:ext cx="7380287" cy="487652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7377597"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8" y="368300"/>
            <a:ext cx="7380366"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1" name="Rectangle 10">
            <a:extLst>
              <a:ext uri="{FF2B5EF4-FFF2-40B4-BE49-F238E27FC236}">
                <a16:creationId xmlns:a16="http://schemas.microsoft.com/office/drawing/2014/main" id="{8B5C996B-0918-804B-BD4C-32A658B584F3}"/>
              </a:ext>
            </a:extLst>
          </p:cNvPr>
          <p:cNvSpPr/>
          <p:nvPr userDrawn="1"/>
        </p:nvSpPr>
        <p:spPr>
          <a:xfrm>
            <a:off x="8525690" y="0"/>
            <a:ext cx="3666309"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Tree>
    <p:extLst>
      <p:ext uri="{BB962C8B-B14F-4D97-AF65-F5344CB8AC3E}">
        <p14:creationId xmlns:p14="http://schemas.microsoft.com/office/powerpoint/2010/main" val="14401569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Layout White w/Gray Sidebar">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515938" y="1431926"/>
            <a:ext cx="7380287" cy="48768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7377597"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8" y="368300"/>
            <a:ext cx="7380366"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1" name="Rectangle 10">
            <a:extLst>
              <a:ext uri="{FF2B5EF4-FFF2-40B4-BE49-F238E27FC236}">
                <a16:creationId xmlns:a16="http://schemas.microsoft.com/office/drawing/2014/main" id="{8B5C996B-0918-804B-BD4C-32A658B584F3}"/>
              </a:ext>
            </a:extLst>
          </p:cNvPr>
          <p:cNvSpPr/>
          <p:nvPr userDrawn="1"/>
        </p:nvSpPr>
        <p:spPr>
          <a:xfrm>
            <a:off x="8525690" y="0"/>
            <a:ext cx="3666309" cy="65818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Tree>
    <p:extLst>
      <p:ext uri="{BB962C8B-B14F-4D97-AF65-F5344CB8AC3E}">
        <p14:creationId xmlns:p14="http://schemas.microsoft.com/office/powerpoint/2010/main" val="31422686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Layout Whi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7"/>
            <a:ext cx="1727201" cy="261203"/>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41117655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Layout Gra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0" y="1432200"/>
            <a:ext cx="12192000" cy="51496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3" name="Content Placeholder 8"/>
          <p:cNvSpPr>
            <a:spLocks noGrp="1"/>
          </p:cNvSpPr>
          <p:nvPr>
            <p:ph sz="quarter" idx="18"/>
          </p:nvPr>
        </p:nvSpPr>
        <p:spPr>
          <a:xfrm>
            <a:off x="515938" y="1797269"/>
            <a:ext cx="11160125" cy="4511456"/>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062759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Layout Gra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0" y="1432200"/>
            <a:ext cx="12192000" cy="51496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8812758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Layout D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0" y="0"/>
            <a:ext cx="12192000"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1116012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tx1"/>
                </a:solidFill>
              </a:defRPr>
            </a:lvl1pPr>
          </a:lstStyle>
          <a:p>
            <a:endParaRPr lang="en-US" dirty="0"/>
          </a:p>
        </p:txBody>
      </p:sp>
      <p:sp>
        <p:nvSpPr>
          <p:cNvPr id="13" name="Content Placeholder 8"/>
          <p:cNvSpPr>
            <a:spLocks noGrp="1"/>
          </p:cNvSpPr>
          <p:nvPr>
            <p:ph sz="quarter" idx="18"/>
          </p:nvPr>
        </p:nvSpPr>
        <p:spPr>
          <a:xfrm>
            <a:off x="515938" y="1882171"/>
            <a:ext cx="11160125" cy="4426554"/>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Box 9">
            <a:extLst>
              <a:ext uri="{FF2B5EF4-FFF2-40B4-BE49-F238E27FC236}">
                <a16:creationId xmlns:a16="http://schemas.microsoft.com/office/drawing/2014/main" id="{6CBF0F17-D7C8-7243-BD94-CF6519775FE5}"/>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tx1"/>
                </a:solidFill>
              </a:rPr>
              <a:t>www.dlapiper.com</a:t>
            </a:r>
          </a:p>
        </p:txBody>
      </p:sp>
    </p:spTree>
    <p:extLst>
      <p:ext uri="{BB962C8B-B14F-4D97-AF65-F5344CB8AC3E}">
        <p14:creationId xmlns:p14="http://schemas.microsoft.com/office/powerpoint/2010/main" val="42647079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Layout Dark w/Side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0" y="0"/>
            <a:ext cx="12192000"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9" y="899161"/>
            <a:ext cx="7380288"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2" name="Title 1"/>
          <p:cNvSpPr>
            <a:spLocks noGrp="1"/>
          </p:cNvSpPr>
          <p:nvPr>
            <p:ph type="title" hasCustomPrompt="1"/>
          </p:nvPr>
        </p:nvSpPr>
        <p:spPr>
          <a:xfrm>
            <a:off x="515939" y="368300"/>
            <a:ext cx="7383054" cy="577153"/>
          </a:xfrm>
        </p:spPr>
        <p:txBody>
          <a:bodyPr/>
          <a:lstStyle>
            <a:lvl1pPr>
              <a:defRPr>
                <a:solidFill>
                  <a:schemeClr val="bg1"/>
                </a:solidFill>
              </a:defRPr>
            </a:lvl1p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tx1"/>
                </a:solidFill>
              </a:defRPr>
            </a:lvl1pPr>
          </a:lstStyle>
          <a:p>
            <a:endParaRPr lang="en-US" dirty="0"/>
          </a:p>
        </p:txBody>
      </p:sp>
      <p:sp>
        <p:nvSpPr>
          <p:cNvPr id="13" name="Content Placeholder 8"/>
          <p:cNvSpPr>
            <a:spLocks noGrp="1"/>
          </p:cNvSpPr>
          <p:nvPr>
            <p:ph sz="quarter" idx="18"/>
          </p:nvPr>
        </p:nvSpPr>
        <p:spPr>
          <a:xfrm>
            <a:off x="515939" y="1432200"/>
            <a:ext cx="7380286" cy="4876525"/>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8B5C996B-0918-804B-BD4C-32A658B584F3}"/>
              </a:ext>
            </a:extLst>
          </p:cNvPr>
          <p:cNvSpPr/>
          <p:nvPr userDrawn="1"/>
        </p:nvSpPr>
        <p:spPr>
          <a:xfrm>
            <a:off x="8525690" y="0"/>
            <a:ext cx="3666309" cy="65818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10" name="TextBox 9">
            <a:extLst>
              <a:ext uri="{FF2B5EF4-FFF2-40B4-BE49-F238E27FC236}">
                <a16:creationId xmlns:a16="http://schemas.microsoft.com/office/drawing/2014/main" id="{6CBF0F17-D7C8-7243-BD94-CF6519775FE5}"/>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tx1"/>
                </a:solidFill>
              </a:rPr>
              <a:t>www.dlapiper.com</a:t>
            </a:r>
          </a:p>
        </p:txBody>
      </p:sp>
      <p:cxnSp>
        <p:nvCxnSpPr>
          <p:cNvPr id="16" name="Straight Connector 15"/>
          <p:cNvCxnSpPr/>
          <p:nvPr userDrawn="1"/>
        </p:nvCxnSpPr>
        <p:spPr>
          <a:xfrm>
            <a:off x="0" y="6582427"/>
            <a:ext cx="12192000" cy="0"/>
          </a:xfrm>
          <a:prstGeom prst="line">
            <a:avLst/>
          </a:prstGeom>
          <a:ln w="190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3276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Layout Whi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t>Click to edit title</a:t>
            </a: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GB"/>
              <a:t>Optional Subtitle</a:t>
            </a:r>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1116012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Optional Subhead</a:t>
            </a:r>
          </a:p>
        </p:txBody>
      </p:sp>
      <p:sp>
        <p:nvSpPr>
          <p:cNvPr id="9" name="Content Placeholder 8"/>
          <p:cNvSpPr>
            <a:spLocks noGrp="1"/>
          </p:cNvSpPr>
          <p:nvPr>
            <p:ph sz="quarter" idx="18"/>
          </p:nvPr>
        </p:nvSpPr>
        <p:spPr>
          <a:xfrm>
            <a:off x="515939" y="1882171"/>
            <a:ext cx="11160124" cy="4426554"/>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GB"/>
              <a:t>Date</a:t>
            </a: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GB" smtClean="0"/>
              <a:pPr/>
              <a:t>‹#›</a:t>
            </a:fld>
            <a:endParaRPr lang="en-GB"/>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GB" sz="1000" b="0">
                <a:solidFill>
                  <a:schemeClr val="bg1"/>
                </a:solidFill>
              </a:rPr>
              <a:t>www.dlapiper.com</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Layout D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0" y="0"/>
            <a:ext cx="12192000"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tx1"/>
                </a:solidFill>
              </a:defRPr>
            </a:lvl1pPr>
          </a:lstStyle>
          <a:p>
            <a:endParaRPr lang="en-US" dirty="0"/>
          </a:p>
        </p:txBody>
      </p:sp>
      <p:sp>
        <p:nvSpPr>
          <p:cNvPr id="8" name="TextBox 7">
            <a:extLst>
              <a:ext uri="{FF2B5EF4-FFF2-40B4-BE49-F238E27FC236}">
                <a16:creationId xmlns:a16="http://schemas.microsoft.com/office/drawing/2014/main" id="{6CBF0F17-D7C8-7243-BD94-CF6519775FE5}"/>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tx1"/>
                </a:solidFill>
              </a:rPr>
              <a:t>www.dlapiper.com</a:t>
            </a:r>
          </a:p>
        </p:txBody>
      </p:sp>
    </p:spTree>
    <p:extLst>
      <p:ext uri="{BB962C8B-B14F-4D97-AF65-F5344CB8AC3E}">
        <p14:creationId xmlns:p14="http://schemas.microsoft.com/office/powerpoint/2010/main" val="27469890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ntr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B5C996B-0918-804B-BD4C-32A658B584F3}"/>
              </a:ext>
            </a:extLst>
          </p:cNvPr>
          <p:cNvSpPr/>
          <p:nvPr userDrawn="1"/>
        </p:nvSpPr>
        <p:spPr>
          <a:xfrm>
            <a:off x="0" y="6581819"/>
            <a:ext cx="12192000" cy="276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78FE51E-6A48-4848-9860-F25854EC97B4}"/>
              </a:ext>
            </a:extLst>
          </p:cNvPr>
          <p:cNvSpPr/>
          <p:nvPr userDrawn="1"/>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5496659"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5496659"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tx1"/>
                </a:solidFill>
              </a:rPr>
              <a:t>www.dlapiper.com</a:t>
            </a:r>
          </a:p>
        </p:txBody>
      </p:sp>
      <p:sp>
        <p:nvSpPr>
          <p:cNvPr id="2" name="Title 1"/>
          <p:cNvSpPr>
            <a:spLocks noGrp="1"/>
          </p:cNvSpPr>
          <p:nvPr>
            <p:ph type="title" hasCustomPrompt="1"/>
          </p:nvPr>
        </p:nvSpPr>
        <p:spPr>
          <a:xfrm>
            <a:off x="515939" y="368300"/>
            <a:ext cx="5500804" cy="577153"/>
          </a:xfrm>
        </p:spPr>
        <p:txBody>
          <a:bodyPr/>
          <a:lstStyle>
            <a:lvl1pPr>
              <a:defRPr>
                <a:solidFill>
                  <a:schemeClr val="bg1"/>
                </a:solidFill>
              </a:defRPr>
            </a:lvl1p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tx1"/>
                </a:solidFill>
              </a:defRPr>
            </a:lvl1pPr>
          </a:lstStyle>
          <a:p>
            <a:endParaRPr lang="en-US" dirty="0"/>
          </a:p>
        </p:txBody>
      </p:sp>
      <p:sp>
        <p:nvSpPr>
          <p:cNvPr id="13" name="Content Placeholder 8"/>
          <p:cNvSpPr>
            <a:spLocks noGrp="1"/>
          </p:cNvSpPr>
          <p:nvPr>
            <p:ph sz="quarter" idx="18"/>
          </p:nvPr>
        </p:nvSpPr>
        <p:spPr>
          <a:xfrm>
            <a:off x="515939" y="1882171"/>
            <a:ext cx="5500686" cy="4426554"/>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642680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 Slide w/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B5C996B-0918-804B-BD4C-32A658B584F3}"/>
              </a:ext>
            </a:extLst>
          </p:cNvPr>
          <p:cNvSpPr/>
          <p:nvPr userDrawn="1"/>
        </p:nvSpPr>
        <p:spPr>
          <a:xfrm>
            <a:off x="0" y="6581819"/>
            <a:ext cx="12191999" cy="276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94F97E5-7B26-6041-BF85-BD601BCEF688}"/>
              </a:ext>
            </a:extLst>
          </p:cNvPr>
          <p:cNvSpPr/>
          <p:nvPr userDrawn="1"/>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2">
            <a:extLst>
              <a:ext uri="{FF2B5EF4-FFF2-40B4-BE49-F238E27FC236}">
                <a16:creationId xmlns:a16="http://schemas.microsoft.com/office/drawing/2014/main" id="{B12EB4D1-1B47-C945-BFB8-A1269CA392F7}"/>
              </a:ext>
            </a:extLst>
          </p:cNvPr>
          <p:cNvSpPr>
            <a:spLocks noGrp="1"/>
          </p:cNvSpPr>
          <p:nvPr>
            <p:ph type="title" hasCustomPrompt="1"/>
          </p:nvPr>
        </p:nvSpPr>
        <p:spPr>
          <a:xfrm>
            <a:off x="515938" y="1431382"/>
            <a:ext cx="10969625" cy="412750"/>
          </a:xfrm>
          <a:prstGeom prst="rect">
            <a:avLst/>
          </a:prstGeom>
        </p:spPr>
        <p:txBody>
          <a:bodyPr/>
          <a:lstStyle>
            <a:lvl1pPr>
              <a:defRPr sz="3600">
                <a:solidFill>
                  <a:schemeClr val="accent5"/>
                </a:solidFill>
                <a:latin typeface="Cambria" panose="02040503050406030204" pitchFamily="18" charset="0"/>
              </a:defRPr>
            </a:lvl1pPr>
          </a:lstStyle>
          <a:p>
            <a:r>
              <a:rPr lang="en-US" altLang="x-none" dirty="0"/>
              <a:t>Divider Slide</a:t>
            </a:r>
          </a:p>
        </p:txBody>
      </p:sp>
      <p:sp>
        <p:nvSpPr>
          <p:cNvPr id="8" name="Text Placeholder 1">
            <a:extLst>
              <a:ext uri="{FF2B5EF4-FFF2-40B4-BE49-F238E27FC236}">
                <a16:creationId xmlns:a16="http://schemas.microsoft.com/office/drawing/2014/main" id="{FC917BFA-C928-954E-8176-7D0958DCA0D5}"/>
              </a:ext>
            </a:extLst>
          </p:cNvPr>
          <p:cNvSpPr>
            <a:spLocks noGrp="1"/>
          </p:cNvSpPr>
          <p:nvPr>
            <p:ph type="body" sz="quarter" idx="13" hasCustomPrompt="1"/>
          </p:nvPr>
        </p:nvSpPr>
        <p:spPr>
          <a:xfrm>
            <a:off x="515938" y="1962243"/>
            <a:ext cx="1096962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7" name="TextBox 6">
            <a:extLst>
              <a:ext uri="{FF2B5EF4-FFF2-40B4-BE49-F238E27FC236}">
                <a16:creationId xmlns:a16="http://schemas.microsoft.com/office/drawing/2014/main" id="{FD14F7DB-AE00-4DF4-8C80-EDAC1F09033A}"/>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tx1"/>
                </a:solidFill>
              </a:rPr>
              <a:t>www.dlapiper.com</a:t>
            </a:r>
          </a:p>
        </p:txBody>
      </p:sp>
      <p:sp>
        <p:nvSpPr>
          <p:cNvPr id="9" name="Footer Placeholder 1"/>
          <p:cNvSpPr>
            <a:spLocks noGrp="1"/>
          </p:cNvSpPr>
          <p:nvPr>
            <p:ph type="ftr" sz="quarter" idx="3"/>
          </p:nvPr>
        </p:nvSpPr>
        <p:spPr>
          <a:xfrm>
            <a:off x="2387600" y="6596798"/>
            <a:ext cx="7416800" cy="256092"/>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11"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48864" y="6596797"/>
            <a:ext cx="1727200" cy="260593"/>
          </a:xfrm>
          <a:prstGeom prst="rect">
            <a:avLst/>
          </a:prstGeom>
        </p:spPr>
        <p:txBody>
          <a:bodyPr vert="horz" lIns="0" tIns="0" rIns="0" bIns="0" rtlCol="0" anchor="ctr"/>
          <a:lstStyle>
            <a:lvl1pPr algn="ctr">
              <a:defRPr sz="1000" b="0">
                <a:solidFill>
                  <a:schemeClr val="tx1"/>
                </a:solidFill>
              </a:defRPr>
            </a:lvl1pPr>
          </a:lstStyle>
          <a:p>
            <a:r>
              <a:rPr lang="en-US"/>
              <a:t>Date</a:t>
            </a:r>
            <a:endParaRPr lang="en-US" dirty="0"/>
          </a:p>
        </p:txBody>
      </p:sp>
      <p:sp>
        <p:nvSpPr>
          <p:cNvPr id="12" name="Slide Number Placeholder 5">
            <a:extLst>
              <a:ext uri="{FF2B5EF4-FFF2-40B4-BE49-F238E27FC236}">
                <a16:creationId xmlns:a16="http://schemas.microsoft.com/office/drawing/2014/main" id="{ED4D4C61-8619-194B-8CBC-6D26A1A8D157}"/>
              </a:ext>
            </a:extLst>
          </p:cNvPr>
          <p:cNvSpPr>
            <a:spLocks noGrp="1"/>
          </p:cNvSpPr>
          <p:nvPr>
            <p:ph type="sldNum" sz="quarter" idx="4"/>
          </p:nvPr>
        </p:nvSpPr>
        <p:spPr>
          <a:xfrm>
            <a:off x="11676064" y="6596797"/>
            <a:ext cx="515935" cy="261203"/>
          </a:xfrm>
          <a:prstGeom prst="rect">
            <a:avLst/>
          </a:prstGeom>
        </p:spPr>
        <p:txBody>
          <a:bodyPr vert="horz" lIns="0" tIns="0" rIns="0" bIns="0" rtlCol="0" anchor="ctr"/>
          <a:lstStyle>
            <a:lvl1pPr algn="ctr">
              <a:defRPr sz="1000" b="0">
                <a:solidFill>
                  <a:schemeClr val="tx1"/>
                </a:solidFill>
              </a:defRPr>
            </a:lvl1pPr>
          </a:lstStyle>
          <a:p>
            <a:fld id="{F9591D4C-BB8F-AE46-BE73-C616F30BBC5B}" type="slidenum">
              <a:rPr lang="en-US" smtClean="0"/>
              <a:pPr/>
              <a:t>‹#›</a:t>
            </a:fld>
            <a:endParaRPr lang="en-US" dirty="0"/>
          </a:p>
        </p:txBody>
      </p:sp>
    </p:spTree>
    <p:extLst>
      <p:ext uri="{BB962C8B-B14F-4D97-AF65-F5344CB8AC3E}">
        <p14:creationId xmlns:p14="http://schemas.microsoft.com/office/powerpoint/2010/main" val="18294471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vider Slide Blank">
    <p:bg>
      <p:bgPr>
        <a:solidFill>
          <a:schemeClr val="tx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B5C996B-0918-804B-BD4C-32A658B584F3}"/>
              </a:ext>
            </a:extLst>
          </p:cNvPr>
          <p:cNvSpPr/>
          <p:nvPr userDrawn="1"/>
        </p:nvSpPr>
        <p:spPr>
          <a:xfrm>
            <a:off x="0" y="6581819"/>
            <a:ext cx="12191999" cy="276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A999862-C875-6E4E-903D-73992F31A975}"/>
              </a:ext>
            </a:extLst>
          </p:cNvPr>
          <p:cNvSpPr/>
          <p:nvPr userDrawn="1"/>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2">
            <a:extLst>
              <a:ext uri="{FF2B5EF4-FFF2-40B4-BE49-F238E27FC236}">
                <a16:creationId xmlns:a16="http://schemas.microsoft.com/office/drawing/2014/main" id="{B12EB4D1-1B47-C945-BFB8-A1269CA392F7}"/>
              </a:ext>
            </a:extLst>
          </p:cNvPr>
          <p:cNvSpPr>
            <a:spLocks noGrp="1"/>
          </p:cNvSpPr>
          <p:nvPr>
            <p:ph type="title" hasCustomPrompt="1"/>
          </p:nvPr>
        </p:nvSpPr>
        <p:spPr>
          <a:xfrm>
            <a:off x="515938" y="1431382"/>
            <a:ext cx="10969625" cy="412750"/>
          </a:xfrm>
          <a:prstGeom prst="rect">
            <a:avLst/>
          </a:prstGeom>
        </p:spPr>
        <p:txBody>
          <a:bodyPr/>
          <a:lstStyle>
            <a:lvl1pPr>
              <a:defRPr sz="3600">
                <a:solidFill>
                  <a:schemeClr val="accent5"/>
                </a:solidFill>
                <a:latin typeface="Cambria" panose="02040503050406030204" pitchFamily="18" charset="0"/>
              </a:defRPr>
            </a:lvl1pPr>
          </a:lstStyle>
          <a:p>
            <a:r>
              <a:rPr lang="en-US" altLang="x-none" dirty="0"/>
              <a:t>Divider Slide</a:t>
            </a:r>
          </a:p>
        </p:txBody>
      </p:sp>
      <p:sp>
        <p:nvSpPr>
          <p:cNvPr id="8" name="Text Placeholder 1">
            <a:extLst>
              <a:ext uri="{FF2B5EF4-FFF2-40B4-BE49-F238E27FC236}">
                <a16:creationId xmlns:a16="http://schemas.microsoft.com/office/drawing/2014/main" id="{FC917BFA-C928-954E-8176-7D0958DCA0D5}"/>
              </a:ext>
            </a:extLst>
          </p:cNvPr>
          <p:cNvSpPr>
            <a:spLocks noGrp="1"/>
          </p:cNvSpPr>
          <p:nvPr>
            <p:ph type="body" sz="quarter" idx="13" hasCustomPrompt="1"/>
          </p:nvPr>
        </p:nvSpPr>
        <p:spPr>
          <a:xfrm>
            <a:off x="515938" y="1962243"/>
            <a:ext cx="1096962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7" name="TextBox 6">
            <a:extLst>
              <a:ext uri="{FF2B5EF4-FFF2-40B4-BE49-F238E27FC236}">
                <a16:creationId xmlns:a16="http://schemas.microsoft.com/office/drawing/2014/main" id="{FD14F7DB-AE00-4DF4-8C80-EDAC1F09033A}"/>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tx1"/>
                </a:solidFill>
              </a:rPr>
              <a:t>www.dlapiper.com</a:t>
            </a:r>
          </a:p>
        </p:txBody>
      </p:sp>
      <p:sp>
        <p:nvSpPr>
          <p:cNvPr id="9" name="Footer Placeholder 1"/>
          <p:cNvSpPr>
            <a:spLocks noGrp="1"/>
          </p:cNvSpPr>
          <p:nvPr>
            <p:ph type="ftr" sz="quarter" idx="3"/>
          </p:nvPr>
        </p:nvSpPr>
        <p:spPr>
          <a:xfrm>
            <a:off x="2387600" y="6596798"/>
            <a:ext cx="7416800" cy="256092"/>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11"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48864" y="6596797"/>
            <a:ext cx="1727200" cy="260593"/>
          </a:xfrm>
          <a:prstGeom prst="rect">
            <a:avLst/>
          </a:prstGeom>
        </p:spPr>
        <p:txBody>
          <a:bodyPr vert="horz" lIns="0" tIns="0" rIns="0" bIns="0" rtlCol="0" anchor="ctr"/>
          <a:lstStyle>
            <a:lvl1pPr algn="ctr">
              <a:defRPr sz="1000" b="0">
                <a:solidFill>
                  <a:schemeClr val="tx1"/>
                </a:solidFill>
              </a:defRPr>
            </a:lvl1pPr>
          </a:lstStyle>
          <a:p>
            <a:r>
              <a:rPr lang="en-US"/>
              <a:t>Date</a:t>
            </a:r>
            <a:endParaRPr lang="en-US" dirty="0"/>
          </a:p>
        </p:txBody>
      </p:sp>
      <p:sp>
        <p:nvSpPr>
          <p:cNvPr id="12" name="Slide Number Placeholder 5">
            <a:extLst>
              <a:ext uri="{FF2B5EF4-FFF2-40B4-BE49-F238E27FC236}">
                <a16:creationId xmlns:a16="http://schemas.microsoft.com/office/drawing/2014/main" id="{ED4D4C61-8619-194B-8CBC-6D26A1A8D157}"/>
              </a:ext>
            </a:extLst>
          </p:cNvPr>
          <p:cNvSpPr>
            <a:spLocks noGrp="1"/>
          </p:cNvSpPr>
          <p:nvPr>
            <p:ph type="sldNum" sz="quarter" idx="4"/>
          </p:nvPr>
        </p:nvSpPr>
        <p:spPr>
          <a:xfrm>
            <a:off x="11676064" y="6596797"/>
            <a:ext cx="515935" cy="261203"/>
          </a:xfrm>
          <a:prstGeom prst="rect">
            <a:avLst/>
          </a:prstGeom>
        </p:spPr>
        <p:txBody>
          <a:bodyPr vert="horz" lIns="0" tIns="0" rIns="0" bIns="0" rtlCol="0" anchor="ctr"/>
          <a:lstStyle>
            <a:lvl1pPr algn="ctr">
              <a:defRPr sz="1000" b="0">
                <a:solidFill>
                  <a:schemeClr val="tx1"/>
                </a:solidFill>
              </a:defRPr>
            </a:lvl1pPr>
          </a:lstStyle>
          <a:p>
            <a:fld id="{F9591D4C-BB8F-AE46-BE73-C616F30BBC5B}" type="slidenum">
              <a:rPr lang="en-US" smtClean="0"/>
              <a:pPr/>
              <a:t>‹#›</a:t>
            </a:fld>
            <a:endParaRPr lang="en-US" dirty="0"/>
          </a:p>
        </p:txBody>
      </p:sp>
    </p:spTree>
    <p:extLst>
      <p:ext uri="{BB962C8B-B14F-4D97-AF65-F5344CB8AC3E}">
        <p14:creationId xmlns:p14="http://schemas.microsoft.com/office/powerpoint/2010/main" val="25127112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ivider Slide w/Image">
    <p:bg>
      <p:bgPr>
        <a:solidFill>
          <a:schemeClr val="tx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B5C996B-0918-804B-BD4C-32A658B584F3}"/>
              </a:ext>
            </a:extLst>
          </p:cNvPr>
          <p:cNvSpPr/>
          <p:nvPr userDrawn="1"/>
        </p:nvSpPr>
        <p:spPr>
          <a:xfrm>
            <a:off x="-1" y="6581819"/>
            <a:ext cx="12191999" cy="276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A614D23-A84A-8745-9FF1-46CC0873C2CA}"/>
              </a:ext>
            </a:extLst>
          </p:cNvPr>
          <p:cNvSpPr/>
          <p:nvPr userDrawn="1"/>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2">
            <a:extLst>
              <a:ext uri="{FF2B5EF4-FFF2-40B4-BE49-F238E27FC236}">
                <a16:creationId xmlns:a16="http://schemas.microsoft.com/office/drawing/2014/main" id="{B12EB4D1-1B47-C945-BFB8-A1269CA392F7}"/>
              </a:ext>
            </a:extLst>
          </p:cNvPr>
          <p:cNvSpPr>
            <a:spLocks noGrp="1"/>
          </p:cNvSpPr>
          <p:nvPr>
            <p:ph type="title" hasCustomPrompt="1"/>
          </p:nvPr>
        </p:nvSpPr>
        <p:spPr>
          <a:xfrm>
            <a:off x="515938" y="1431382"/>
            <a:ext cx="10969625" cy="412750"/>
          </a:xfrm>
          <a:prstGeom prst="rect">
            <a:avLst/>
          </a:prstGeom>
        </p:spPr>
        <p:txBody>
          <a:bodyPr/>
          <a:lstStyle>
            <a:lvl1pPr>
              <a:defRPr sz="3600">
                <a:solidFill>
                  <a:schemeClr val="accent5"/>
                </a:solidFill>
                <a:latin typeface="Cambria" panose="02040503050406030204" pitchFamily="18" charset="0"/>
              </a:defRPr>
            </a:lvl1pPr>
          </a:lstStyle>
          <a:p>
            <a:r>
              <a:rPr lang="en-US" altLang="x-none" dirty="0"/>
              <a:t>Divider Slide</a:t>
            </a:r>
          </a:p>
        </p:txBody>
      </p:sp>
      <p:sp>
        <p:nvSpPr>
          <p:cNvPr id="8" name="Text Placeholder 1">
            <a:extLst>
              <a:ext uri="{FF2B5EF4-FFF2-40B4-BE49-F238E27FC236}">
                <a16:creationId xmlns:a16="http://schemas.microsoft.com/office/drawing/2014/main" id="{FC917BFA-C928-954E-8176-7D0958DCA0D5}"/>
              </a:ext>
            </a:extLst>
          </p:cNvPr>
          <p:cNvSpPr>
            <a:spLocks noGrp="1"/>
          </p:cNvSpPr>
          <p:nvPr>
            <p:ph type="body" sz="quarter" idx="13" hasCustomPrompt="1"/>
          </p:nvPr>
        </p:nvSpPr>
        <p:spPr>
          <a:xfrm>
            <a:off x="515938" y="1962243"/>
            <a:ext cx="1096962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7" name="TextBox 6">
            <a:extLst>
              <a:ext uri="{FF2B5EF4-FFF2-40B4-BE49-F238E27FC236}">
                <a16:creationId xmlns:a16="http://schemas.microsoft.com/office/drawing/2014/main" id="{FD14F7DB-AE00-4DF4-8C80-EDAC1F09033A}"/>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tx1"/>
                </a:solidFill>
              </a:rPr>
              <a:t>www.dlapiper.com</a:t>
            </a:r>
          </a:p>
        </p:txBody>
      </p:sp>
      <p:sp>
        <p:nvSpPr>
          <p:cNvPr id="9" name="Footer Placeholder 1"/>
          <p:cNvSpPr>
            <a:spLocks noGrp="1"/>
          </p:cNvSpPr>
          <p:nvPr>
            <p:ph type="ftr" sz="quarter" idx="3"/>
          </p:nvPr>
        </p:nvSpPr>
        <p:spPr>
          <a:xfrm>
            <a:off x="2387600" y="6596798"/>
            <a:ext cx="7416800" cy="256092"/>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11"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48864" y="6596797"/>
            <a:ext cx="1727200" cy="260593"/>
          </a:xfrm>
          <a:prstGeom prst="rect">
            <a:avLst/>
          </a:prstGeom>
        </p:spPr>
        <p:txBody>
          <a:bodyPr vert="horz" lIns="0" tIns="0" rIns="0" bIns="0" rtlCol="0" anchor="ctr"/>
          <a:lstStyle>
            <a:lvl1pPr algn="ctr">
              <a:defRPr sz="1000" b="0">
                <a:solidFill>
                  <a:schemeClr val="tx1"/>
                </a:solidFill>
              </a:defRPr>
            </a:lvl1pPr>
          </a:lstStyle>
          <a:p>
            <a:r>
              <a:rPr lang="en-US"/>
              <a:t>Date</a:t>
            </a:r>
            <a:endParaRPr lang="en-US" dirty="0"/>
          </a:p>
        </p:txBody>
      </p:sp>
      <p:sp>
        <p:nvSpPr>
          <p:cNvPr id="12" name="Slide Number Placeholder 5">
            <a:extLst>
              <a:ext uri="{FF2B5EF4-FFF2-40B4-BE49-F238E27FC236}">
                <a16:creationId xmlns:a16="http://schemas.microsoft.com/office/drawing/2014/main" id="{ED4D4C61-8619-194B-8CBC-6D26A1A8D157}"/>
              </a:ext>
            </a:extLst>
          </p:cNvPr>
          <p:cNvSpPr>
            <a:spLocks noGrp="1"/>
          </p:cNvSpPr>
          <p:nvPr>
            <p:ph type="sldNum" sz="quarter" idx="4"/>
          </p:nvPr>
        </p:nvSpPr>
        <p:spPr>
          <a:xfrm>
            <a:off x="11676064" y="6596797"/>
            <a:ext cx="515935" cy="261203"/>
          </a:xfrm>
          <a:prstGeom prst="rect">
            <a:avLst/>
          </a:prstGeom>
        </p:spPr>
        <p:txBody>
          <a:bodyPr vert="horz" lIns="0" tIns="0" rIns="0" bIns="0" rtlCol="0" anchor="ctr"/>
          <a:lstStyle>
            <a:lvl1pPr algn="ctr">
              <a:defRPr sz="1000" b="0">
                <a:solidFill>
                  <a:schemeClr val="tx1"/>
                </a:solidFill>
              </a:defRPr>
            </a:lvl1pPr>
          </a:lstStyle>
          <a:p>
            <a:fld id="{F9591D4C-BB8F-AE46-BE73-C616F30BBC5B}" type="slidenum">
              <a:rPr lang="en-US" smtClean="0"/>
              <a:pPr/>
              <a:t>‹#›</a:t>
            </a:fld>
            <a:endParaRPr lang="en-US" dirty="0"/>
          </a:p>
        </p:txBody>
      </p:sp>
      <p:sp>
        <p:nvSpPr>
          <p:cNvPr id="10" name="Picture Placeholder 3">
            <a:extLst>
              <a:ext uri="{FF2B5EF4-FFF2-40B4-BE49-F238E27FC236}">
                <a16:creationId xmlns:a16="http://schemas.microsoft.com/office/drawing/2014/main" id="{8FE3E370-8AA3-324B-B9CA-F20864AA9415}"/>
              </a:ext>
            </a:extLst>
          </p:cNvPr>
          <p:cNvSpPr>
            <a:spLocks noGrp="1"/>
          </p:cNvSpPr>
          <p:nvPr>
            <p:ph type="pic" sz="quarter" idx="18"/>
          </p:nvPr>
        </p:nvSpPr>
        <p:spPr>
          <a:xfrm>
            <a:off x="0" y="3435657"/>
            <a:ext cx="12191999" cy="3146159"/>
          </a:xfrm>
          <a:prstGeom prst="rect">
            <a:avLst/>
          </a:prstGeom>
          <a:solidFill>
            <a:schemeClr val="bg2"/>
          </a:solidFill>
        </p:spPr>
        <p:txBody>
          <a:bodyPr/>
          <a:lstStyle/>
          <a:p>
            <a:r>
              <a:rPr lang="en-US"/>
              <a:t>Click icon to add picture</a:t>
            </a:r>
            <a:endParaRPr lang="en-US" dirty="0"/>
          </a:p>
        </p:txBody>
      </p:sp>
      <p:cxnSp>
        <p:nvCxnSpPr>
          <p:cNvPr id="14" name="Straight Connector 13"/>
          <p:cNvCxnSpPr/>
          <p:nvPr userDrawn="1"/>
        </p:nvCxnSpPr>
        <p:spPr>
          <a:xfrm>
            <a:off x="0" y="6582427"/>
            <a:ext cx="12192000" cy="0"/>
          </a:xfrm>
          <a:prstGeom prst="line">
            <a:avLst/>
          </a:prstGeom>
          <a:ln w="190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61367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B5C996B-0918-804B-BD4C-32A658B584F3}"/>
              </a:ext>
            </a:extLst>
          </p:cNvPr>
          <p:cNvSpPr/>
          <p:nvPr userDrawn="1"/>
        </p:nvSpPr>
        <p:spPr>
          <a:xfrm>
            <a:off x="0" y="6581819"/>
            <a:ext cx="12191999" cy="276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856926C-4DD1-A84D-AFCF-296FEB703257}"/>
              </a:ext>
            </a:extLst>
          </p:cNvPr>
          <p:cNvSpPr/>
          <p:nvPr userDrawn="1"/>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2">
            <a:extLst>
              <a:ext uri="{FF2B5EF4-FFF2-40B4-BE49-F238E27FC236}">
                <a16:creationId xmlns:a16="http://schemas.microsoft.com/office/drawing/2014/main" id="{B12EB4D1-1B47-C945-BFB8-A1269CA392F7}"/>
              </a:ext>
            </a:extLst>
          </p:cNvPr>
          <p:cNvSpPr>
            <a:spLocks noGrp="1"/>
          </p:cNvSpPr>
          <p:nvPr>
            <p:ph type="title" hasCustomPrompt="1"/>
          </p:nvPr>
        </p:nvSpPr>
        <p:spPr>
          <a:xfrm>
            <a:off x="2400302" y="368300"/>
            <a:ext cx="7391398" cy="3081910"/>
          </a:xfrm>
          <a:prstGeom prst="rect">
            <a:avLst/>
          </a:prstGeom>
        </p:spPr>
        <p:txBody>
          <a:bodyPr anchor="ctr" anchorCtr="1"/>
          <a:lstStyle>
            <a:lvl1pPr algn="ctr">
              <a:lnSpc>
                <a:spcPct val="100000"/>
              </a:lnSpc>
              <a:spcAft>
                <a:spcPts val="600"/>
              </a:spcAft>
              <a:defRPr sz="3600" i="1">
                <a:solidFill>
                  <a:schemeClr val="bg1"/>
                </a:solidFill>
                <a:latin typeface="Cambria" panose="02040503050406030204" pitchFamily="18" charset="0"/>
              </a:defRPr>
            </a:lvl1pPr>
          </a:lstStyle>
          <a:p>
            <a:r>
              <a:rPr lang="en-US" altLang="x-none" dirty="0"/>
              <a:t>“Insert Quote”</a:t>
            </a:r>
          </a:p>
        </p:txBody>
      </p:sp>
      <p:sp>
        <p:nvSpPr>
          <p:cNvPr id="7" name="TextBox 6">
            <a:extLst>
              <a:ext uri="{FF2B5EF4-FFF2-40B4-BE49-F238E27FC236}">
                <a16:creationId xmlns:a16="http://schemas.microsoft.com/office/drawing/2014/main" id="{FD14F7DB-AE00-4DF4-8C80-EDAC1F09033A}"/>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tx1"/>
                </a:solidFill>
              </a:rPr>
              <a:t>www.dlapiper.com</a:t>
            </a:r>
          </a:p>
        </p:txBody>
      </p:sp>
      <p:sp>
        <p:nvSpPr>
          <p:cNvPr id="9" name="Footer Placeholder 1"/>
          <p:cNvSpPr>
            <a:spLocks noGrp="1"/>
          </p:cNvSpPr>
          <p:nvPr>
            <p:ph type="ftr" sz="quarter" idx="3"/>
          </p:nvPr>
        </p:nvSpPr>
        <p:spPr>
          <a:xfrm>
            <a:off x="2387600" y="6596798"/>
            <a:ext cx="7416800" cy="256092"/>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11"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48864" y="6596797"/>
            <a:ext cx="1727200" cy="260593"/>
          </a:xfrm>
          <a:prstGeom prst="rect">
            <a:avLst/>
          </a:prstGeom>
        </p:spPr>
        <p:txBody>
          <a:bodyPr vert="horz" lIns="0" tIns="0" rIns="0" bIns="0" rtlCol="0" anchor="ctr"/>
          <a:lstStyle>
            <a:lvl1pPr algn="ctr">
              <a:defRPr sz="1000" b="0">
                <a:solidFill>
                  <a:schemeClr val="tx1"/>
                </a:solidFill>
              </a:defRPr>
            </a:lvl1pPr>
          </a:lstStyle>
          <a:p>
            <a:r>
              <a:rPr lang="en-US"/>
              <a:t>Date</a:t>
            </a:r>
            <a:endParaRPr lang="en-US" dirty="0"/>
          </a:p>
        </p:txBody>
      </p:sp>
      <p:sp>
        <p:nvSpPr>
          <p:cNvPr id="12" name="Slide Number Placeholder 5">
            <a:extLst>
              <a:ext uri="{FF2B5EF4-FFF2-40B4-BE49-F238E27FC236}">
                <a16:creationId xmlns:a16="http://schemas.microsoft.com/office/drawing/2014/main" id="{ED4D4C61-8619-194B-8CBC-6D26A1A8D157}"/>
              </a:ext>
            </a:extLst>
          </p:cNvPr>
          <p:cNvSpPr>
            <a:spLocks noGrp="1"/>
          </p:cNvSpPr>
          <p:nvPr>
            <p:ph type="sldNum" sz="quarter" idx="4"/>
          </p:nvPr>
        </p:nvSpPr>
        <p:spPr>
          <a:xfrm>
            <a:off x="11676064" y="6596797"/>
            <a:ext cx="515935" cy="261203"/>
          </a:xfrm>
          <a:prstGeom prst="rect">
            <a:avLst/>
          </a:prstGeom>
        </p:spPr>
        <p:txBody>
          <a:bodyPr vert="horz" lIns="0" tIns="0" rIns="0" bIns="0" rtlCol="0" anchor="ctr"/>
          <a:lstStyle>
            <a:lvl1pPr algn="ctr">
              <a:defRPr sz="1000" b="0">
                <a:solidFill>
                  <a:schemeClr val="tx1"/>
                </a:solidFill>
              </a:defRPr>
            </a:lvl1pPr>
          </a:lstStyle>
          <a:p>
            <a:fld id="{F9591D4C-BB8F-AE46-BE73-C616F30BBC5B}" type="slidenum">
              <a:rPr lang="en-US" smtClean="0"/>
              <a:pPr/>
              <a:t>‹#›</a:t>
            </a:fld>
            <a:endParaRPr lang="en-US" dirty="0"/>
          </a:p>
        </p:txBody>
      </p:sp>
    </p:spTree>
    <p:extLst>
      <p:ext uri="{BB962C8B-B14F-4D97-AF65-F5344CB8AC3E}">
        <p14:creationId xmlns:p14="http://schemas.microsoft.com/office/powerpoint/2010/main" val="41785484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and Image 1 - Whi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7389435"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738943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8" y="368300"/>
            <a:ext cx="7392196"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6"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8521549" y="0"/>
            <a:ext cx="3670450" cy="6581817"/>
          </a:xfrm>
          <a:prstGeom prst="rect">
            <a:avLst/>
          </a:prstGeom>
          <a:solidFill>
            <a:schemeClr val="bg2"/>
          </a:solidFill>
        </p:spPr>
        <p:txBody>
          <a:bodyPr/>
          <a:lstStyle/>
          <a:p>
            <a:r>
              <a:rPr lang="en-US"/>
              <a:t>Click icon to add picture</a:t>
            </a:r>
          </a:p>
        </p:txBody>
      </p:sp>
      <p:sp>
        <p:nvSpPr>
          <p:cNvPr id="13" name="Content Placeholder 8"/>
          <p:cNvSpPr>
            <a:spLocks noGrp="1"/>
          </p:cNvSpPr>
          <p:nvPr>
            <p:ph sz="quarter" idx="19"/>
          </p:nvPr>
        </p:nvSpPr>
        <p:spPr>
          <a:xfrm>
            <a:off x="515938" y="1882171"/>
            <a:ext cx="7386637" cy="4426554"/>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774044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and Image 1 - D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1" y="0"/>
            <a:ext cx="8525690"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7389348"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9" y="899161"/>
            <a:ext cx="7383796"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2" name="Title 1"/>
          <p:cNvSpPr>
            <a:spLocks noGrp="1"/>
          </p:cNvSpPr>
          <p:nvPr>
            <p:ph type="title" hasCustomPrompt="1"/>
          </p:nvPr>
        </p:nvSpPr>
        <p:spPr>
          <a:xfrm>
            <a:off x="515938" y="368300"/>
            <a:ext cx="7386559" cy="577153"/>
          </a:xfrm>
        </p:spPr>
        <p:txBody>
          <a:bodyPr/>
          <a:lstStyle>
            <a:lvl1pPr>
              <a:defRPr>
                <a:solidFill>
                  <a:schemeClr val="bg1"/>
                </a:solidFill>
              </a:defRPr>
            </a:lvl1p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tx1"/>
                </a:solidFill>
              </a:defRPr>
            </a:lvl1pPr>
          </a:lstStyle>
          <a:p>
            <a:endParaRPr lang="en-US" dirty="0"/>
          </a:p>
        </p:txBody>
      </p:sp>
      <p:sp>
        <p:nvSpPr>
          <p:cNvPr id="12"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8525690" y="0"/>
            <a:ext cx="3666309" cy="6581817"/>
          </a:xfrm>
          <a:prstGeom prst="rect">
            <a:avLst/>
          </a:prstGeom>
          <a:solidFill>
            <a:schemeClr val="bg2"/>
          </a:solidFill>
        </p:spPr>
        <p:txBody>
          <a:bodyPr/>
          <a:lstStyle/>
          <a:p>
            <a:r>
              <a:rPr lang="en-US"/>
              <a:t>Click icon to add picture</a:t>
            </a:r>
          </a:p>
        </p:txBody>
      </p:sp>
      <p:sp>
        <p:nvSpPr>
          <p:cNvPr id="13" name="Content Placeholder 8"/>
          <p:cNvSpPr>
            <a:spLocks noGrp="1"/>
          </p:cNvSpPr>
          <p:nvPr>
            <p:ph sz="quarter" idx="19"/>
          </p:nvPr>
        </p:nvSpPr>
        <p:spPr>
          <a:xfrm>
            <a:off x="515938" y="1882171"/>
            <a:ext cx="7386637" cy="4426554"/>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Box 15">
            <a:extLst>
              <a:ext uri="{FF2B5EF4-FFF2-40B4-BE49-F238E27FC236}">
                <a16:creationId xmlns:a16="http://schemas.microsoft.com/office/drawing/2014/main" id="{6CBF0F17-D7C8-7243-BD94-CF6519775FE5}"/>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tx1"/>
                </a:solidFill>
              </a:rPr>
              <a:t>www.dlapiper.com</a:t>
            </a:r>
          </a:p>
        </p:txBody>
      </p:sp>
      <p:cxnSp>
        <p:nvCxnSpPr>
          <p:cNvPr id="18" name="Straight Connector 17"/>
          <p:cNvCxnSpPr/>
          <p:nvPr userDrawn="1"/>
        </p:nvCxnSpPr>
        <p:spPr>
          <a:xfrm>
            <a:off x="0" y="6582427"/>
            <a:ext cx="12192000" cy="0"/>
          </a:xfrm>
          <a:prstGeom prst="line">
            <a:avLst/>
          </a:prstGeom>
          <a:ln w="190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47212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and Image 2 - Whi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5500681"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5500681"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8" y="368300"/>
            <a:ext cx="5504825"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6"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6544300" y="0"/>
            <a:ext cx="5647699" cy="6581817"/>
          </a:xfrm>
          <a:prstGeom prst="rect">
            <a:avLst/>
          </a:prstGeom>
          <a:solidFill>
            <a:schemeClr val="bg2"/>
          </a:solidFill>
        </p:spPr>
        <p:txBody>
          <a:bodyPr/>
          <a:lstStyle/>
          <a:p>
            <a:r>
              <a:rPr lang="en-US"/>
              <a:t>Click icon to add picture</a:t>
            </a:r>
          </a:p>
        </p:txBody>
      </p:sp>
      <p:sp>
        <p:nvSpPr>
          <p:cNvPr id="13" name="Content Placeholder 8"/>
          <p:cNvSpPr>
            <a:spLocks noGrp="1"/>
          </p:cNvSpPr>
          <p:nvPr>
            <p:ph sz="quarter" idx="19"/>
          </p:nvPr>
        </p:nvSpPr>
        <p:spPr>
          <a:xfrm>
            <a:off x="515938" y="1882171"/>
            <a:ext cx="5500687" cy="4426554"/>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26573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and Image 2 - D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1" y="0"/>
            <a:ext cx="6544299"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9" y="1432200"/>
            <a:ext cx="5500676"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9" y="899161"/>
            <a:ext cx="5496543"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2" name="Title 1"/>
          <p:cNvSpPr>
            <a:spLocks noGrp="1"/>
          </p:cNvSpPr>
          <p:nvPr>
            <p:ph type="title" hasCustomPrompt="1"/>
          </p:nvPr>
        </p:nvSpPr>
        <p:spPr>
          <a:xfrm>
            <a:off x="515937" y="368300"/>
            <a:ext cx="5500689" cy="577153"/>
          </a:xfrm>
        </p:spPr>
        <p:txBody>
          <a:bodyPr/>
          <a:lstStyle>
            <a:lvl1pPr>
              <a:defRPr>
                <a:solidFill>
                  <a:schemeClr val="bg1"/>
                </a:solidFill>
              </a:defRPr>
            </a:lvl1p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tx1"/>
                </a:solidFill>
              </a:defRPr>
            </a:lvl1pPr>
          </a:lstStyle>
          <a:p>
            <a:endParaRPr lang="en-US" dirty="0"/>
          </a:p>
        </p:txBody>
      </p:sp>
      <p:sp>
        <p:nvSpPr>
          <p:cNvPr id="12"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6544300" y="0"/>
            <a:ext cx="5647699" cy="6581817"/>
          </a:xfrm>
          <a:prstGeom prst="rect">
            <a:avLst/>
          </a:prstGeom>
          <a:solidFill>
            <a:schemeClr val="bg2"/>
          </a:solidFill>
        </p:spPr>
        <p:txBody>
          <a:bodyPr/>
          <a:lstStyle/>
          <a:p>
            <a:r>
              <a:rPr lang="en-US"/>
              <a:t>Click icon to add picture</a:t>
            </a:r>
          </a:p>
        </p:txBody>
      </p:sp>
      <p:sp>
        <p:nvSpPr>
          <p:cNvPr id="13" name="Content Placeholder 8"/>
          <p:cNvSpPr>
            <a:spLocks noGrp="1"/>
          </p:cNvSpPr>
          <p:nvPr>
            <p:ph sz="quarter" idx="19"/>
          </p:nvPr>
        </p:nvSpPr>
        <p:spPr>
          <a:xfrm>
            <a:off x="515937" y="1882171"/>
            <a:ext cx="5500688" cy="4426554"/>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Box 15">
            <a:extLst>
              <a:ext uri="{FF2B5EF4-FFF2-40B4-BE49-F238E27FC236}">
                <a16:creationId xmlns:a16="http://schemas.microsoft.com/office/drawing/2014/main" id="{54F65428-031B-6B4C-AE35-E0B11D3D3315}"/>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tx1"/>
                </a:solidFill>
              </a:rPr>
              <a:t>www.dlapiper.com</a:t>
            </a:r>
          </a:p>
        </p:txBody>
      </p:sp>
    </p:spTree>
    <p:extLst>
      <p:ext uri="{BB962C8B-B14F-4D97-AF65-F5344CB8AC3E}">
        <p14:creationId xmlns:p14="http://schemas.microsoft.com/office/powerpoint/2010/main" val="967027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Layout White w/Dark Side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5938" y="368300"/>
            <a:ext cx="7380366" cy="577153"/>
          </a:xfrm>
        </p:spPr>
        <p:txBody>
          <a:bodyPr/>
          <a:lstStyle/>
          <a:p>
            <a:r>
              <a:rPr lang="en-GB"/>
              <a:t>Click to edit title</a:t>
            </a: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7377597"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GB"/>
              <a:t>Optional Subtitle</a:t>
            </a:r>
          </a:p>
        </p:txBody>
      </p:sp>
      <p:sp>
        <p:nvSpPr>
          <p:cNvPr id="9" name="Content Placeholder 8"/>
          <p:cNvSpPr>
            <a:spLocks noGrp="1"/>
          </p:cNvSpPr>
          <p:nvPr>
            <p:ph sz="quarter" idx="18"/>
          </p:nvPr>
        </p:nvSpPr>
        <p:spPr>
          <a:xfrm>
            <a:off x="515938" y="1432200"/>
            <a:ext cx="7380287" cy="487652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B5C996B-0918-804B-BD4C-32A658B584F3}"/>
              </a:ext>
            </a:extLst>
          </p:cNvPr>
          <p:cNvSpPr/>
          <p:nvPr userDrawn="1"/>
        </p:nvSpPr>
        <p:spPr>
          <a:xfrm>
            <a:off x="8525690" y="0"/>
            <a:ext cx="3666309"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GB"/>
              <a:t>Date</a:t>
            </a: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GB" smtClean="0"/>
              <a:pPr/>
              <a:t>‹#›</a:t>
            </a:fld>
            <a:endParaRPr lang="en-GB"/>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GB" sz="1000" b="0">
                <a:solidFill>
                  <a:schemeClr val="bg1"/>
                </a:solidFill>
              </a:rPr>
              <a:t>www.dlapiper.com</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 and Image 3 - Whi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4"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9" y="368300"/>
            <a:ext cx="11160124"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3"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0" y="3671047"/>
            <a:ext cx="12191999" cy="2910770"/>
          </a:xfrm>
          <a:prstGeom prst="rect">
            <a:avLst/>
          </a:prstGeom>
          <a:solidFill>
            <a:schemeClr val="bg2"/>
          </a:solidFill>
        </p:spPr>
        <p:txBody>
          <a:bodyPr/>
          <a:lstStyle/>
          <a:p>
            <a:r>
              <a:rPr lang="en-US"/>
              <a:t>Click icon to add picture</a:t>
            </a:r>
          </a:p>
        </p:txBody>
      </p:sp>
      <p:sp>
        <p:nvSpPr>
          <p:cNvPr id="11" name="Content Placeholder 8"/>
          <p:cNvSpPr>
            <a:spLocks noGrp="1"/>
          </p:cNvSpPr>
          <p:nvPr>
            <p:ph sz="quarter" idx="19"/>
          </p:nvPr>
        </p:nvSpPr>
        <p:spPr>
          <a:xfrm>
            <a:off x="515938" y="1432200"/>
            <a:ext cx="11160125" cy="2047831"/>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935447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and Image 3 - D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0" y="0"/>
            <a:ext cx="12191998" cy="36710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9" y="899161"/>
            <a:ext cx="11151740"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2" name="Title 1"/>
          <p:cNvSpPr>
            <a:spLocks noGrp="1"/>
          </p:cNvSpPr>
          <p:nvPr>
            <p:ph type="title" hasCustomPrompt="1"/>
          </p:nvPr>
        </p:nvSpPr>
        <p:spPr>
          <a:xfrm>
            <a:off x="515939" y="368300"/>
            <a:ext cx="11151744" cy="577153"/>
          </a:xfrm>
        </p:spPr>
        <p:txBody>
          <a:bodyPr/>
          <a:lstStyle>
            <a:lvl1pPr>
              <a:defRPr>
                <a:solidFill>
                  <a:schemeClr val="bg1"/>
                </a:solidFill>
              </a:defRPr>
            </a:lvl1p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tx1"/>
                </a:solidFill>
              </a:defRPr>
            </a:lvl1pPr>
          </a:lstStyle>
          <a:p>
            <a:endParaRPr lang="en-US" dirty="0"/>
          </a:p>
        </p:txBody>
      </p:sp>
      <p:sp>
        <p:nvSpPr>
          <p:cNvPr id="12"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0" y="3671047"/>
            <a:ext cx="12191999" cy="2910770"/>
          </a:xfrm>
          <a:prstGeom prst="rect">
            <a:avLst/>
          </a:prstGeom>
          <a:solidFill>
            <a:schemeClr val="bg2"/>
          </a:solidFill>
        </p:spPr>
        <p:txBody>
          <a:bodyPr/>
          <a:lstStyle/>
          <a:p>
            <a:r>
              <a:rPr lang="en-US"/>
              <a:t>Click icon to add picture</a:t>
            </a:r>
          </a:p>
        </p:txBody>
      </p:sp>
      <p:sp>
        <p:nvSpPr>
          <p:cNvPr id="13" name="Content Placeholder 8"/>
          <p:cNvSpPr>
            <a:spLocks noGrp="1"/>
          </p:cNvSpPr>
          <p:nvPr>
            <p:ph sz="quarter" idx="19"/>
          </p:nvPr>
        </p:nvSpPr>
        <p:spPr>
          <a:xfrm>
            <a:off x="515938" y="1431926"/>
            <a:ext cx="11160125" cy="2048106"/>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Box 9">
            <a:extLst>
              <a:ext uri="{FF2B5EF4-FFF2-40B4-BE49-F238E27FC236}">
                <a16:creationId xmlns:a16="http://schemas.microsoft.com/office/drawing/2014/main" id="{5F3931A9-2131-D746-8471-7C1586A1E156}"/>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tx1"/>
                </a:solidFill>
              </a:rPr>
              <a:t>www.dlapiper.com</a:t>
            </a:r>
          </a:p>
        </p:txBody>
      </p:sp>
    </p:spTree>
    <p:extLst>
      <p:ext uri="{BB962C8B-B14F-4D97-AF65-F5344CB8AC3E}">
        <p14:creationId xmlns:p14="http://schemas.microsoft.com/office/powerpoint/2010/main" val="17348178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mage Page x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4"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7" y="368300"/>
            <a:ext cx="11160125"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3"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515937" y="1867800"/>
            <a:ext cx="11160126" cy="4221056"/>
          </a:xfrm>
          <a:prstGeom prst="rect">
            <a:avLst/>
          </a:prstGeom>
          <a:solidFill>
            <a:schemeClr val="bg2"/>
          </a:solidFill>
        </p:spPr>
        <p:txBody>
          <a:bodyPr/>
          <a:lstStyle/>
          <a:p>
            <a:r>
              <a:rPr lang="en-US"/>
              <a:t>Click icon to add picture</a:t>
            </a:r>
          </a:p>
        </p:txBody>
      </p:sp>
      <p:sp>
        <p:nvSpPr>
          <p:cNvPr id="11"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1116012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6" name="Text Placeholder 4">
            <a:extLst>
              <a:ext uri="{FF2B5EF4-FFF2-40B4-BE49-F238E27FC236}">
                <a16:creationId xmlns:a16="http://schemas.microsoft.com/office/drawing/2014/main" id="{3A869F09-321E-4B40-A232-56F628E3867D}"/>
              </a:ext>
            </a:extLst>
          </p:cNvPr>
          <p:cNvSpPr>
            <a:spLocks noGrp="1"/>
          </p:cNvSpPr>
          <p:nvPr>
            <p:ph type="body" sz="quarter" idx="19" hasCustomPrompt="1"/>
          </p:nvPr>
        </p:nvSpPr>
        <p:spPr>
          <a:xfrm>
            <a:off x="515937" y="6093965"/>
            <a:ext cx="11160126" cy="214760"/>
          </a:xfrm>
          <a:prstGeom prst="rect">
            <a:avLst/>
          </a:prstGeom>
        </p:spPr>
        <p:txBody>
          <a:bodyPr/>
          <a:lstStyle>
            <a:lvl1pPr marL="0" indent="0">
              <a:lnSpc>
                <a:spcPct val="100000"/>
              </a:lnSpc>
              <a:buNone/>
              <a:defRPr sz="1200">
                <a:solidFill>
                  <a:schemeClr val="tx2"/>
                </a:solidFill>
              </a:defRPr>
            </a:lvl1pPr>
          </a:lstStyle>
          <a:p>
            <a:pPr lvl="0"/>
            <a:r>
              <a:rPr lang="en-US" dirty="0"/>
              <a:t>Optional caption</a:t>
            </a:r>
          </a:p>
        </p:txBody>
      </p:sp>
    </p:spTree>
    <p:extLst>
      <p:ext uri="{BB962C8B-B14F-4D97-AF65-F5344CB8AC3E}">
        <p14:creationId xmlns:p14="http://schemas.microsoft.com/office/powerpoint/2010/main" val="15356987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mage Page x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4" cy="237308"/>
          </a:xfrm>
          <a:prstGeom prst="rect">
            <a:avLst/>
          </a:prstGeom>
        </p:spPr>
        <p:txBody>
          <a:bodyPr rtlCol="0"/>
          <a:lstStyle>
            <a:lvl1pPr marL="0" indent="0">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7" y="368300"/>
            <a:ext cx="11160125"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3"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515937" y="1867800"/>
            <a:ext cx="5508626" cy="4221056"/>
          </a:xfrm>
          <a:prstGeom prst="rect">
            <a:avLst/>
          </a:prstGeom>
          <a:solidFill>
            <a:schemeClr val="bg2"/>
          </a:solidFill>
        </p:spPr>
        <p:txBody>
          <a:bodyPr/>
          <a:lstStyle/>
          <a:p>
            <a:r>
              <a:rPr lang="en-US"/>
              <a:t>Click icon to add picture</a:t>
            </a:r>
          </a:p>
        </p:txBody>
      </p:sp>
      <p:sp>
        <p:nvSpPr>
          <p:cNvPr id="11"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550862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6" name="Text Placeholder 4">
            <a:extLst>
              <a:ext uri="{FF2B5EF4-FFF2-40B4-BE49-F238E27FC236}">
                <a16:creationId xmlns:a16="http://schemas.microsoft.com/office/drawing/2014/main" id="{3A869F09-321E-4B40-A232-56F628E3867D}"/>
              </a:ext>
            </a:extLst>
          </p:cNvPr>
          <p:cNvSpPr>
            <a:spLocks noGrp="1"/>
          </p:cNvSpPr>
          <p:nvPr>
            <p:ph type="body" sz="quarter" idx="19" hasCustomPrompt="1"/>
          </p:nvPr>
        </p:nvSpPr>
        <p:spPr>
          <a:xfrm>
            <a:off x="515937" y="6093965"/>
            <a:ext cx="5508625" cy="214760"/>
          </a:xfrm>
          <a:prstGeom prst="rect">
            <a:avLst/>
          </a:prstGeom>
        </p:spPr>
        <p:txBody>
          <a:bodyPr/>
          <a:lstStyle>
            <a:lvl1pPr marL="0" indent="0">
              <a:lnSpc>
                <a:spcPct val="100000"/>
              </a:lnSpc>
              <a:buNone/>
              <a:defRPr sz="1200">
                <a:solidFill>
                  <a:schemeClr val="tx2"/>
                </a:solidFill>
              </a:defRPr>
            </a:lvl1pPr>
          </a:lstStyle>
          <a:p>
            <a:pPr lvl="0"/>
            <a:r>
              <a:rPr lang="en-US" dirty="0"/>
              <a:t>Optional caption</a:t>
            </a:r>
          </a:p>
        </p:txBody>
      </p:sp>
      <p:sp>
        <p:nvSpPr>
          <p:cNvPr id="18" name="Picture Placeholder 3">
            <a:extLst>
              <a:ext uri="{FF2B5EF4-FFF2-40B4-BE49-F238E27FC236}">
                <a16:creationId xmlns:a16="http://schemas.microsoft.com/office/drawing/2014/main" id="{A643DD79-296D-1D4D-9489-1DCF3F20B120}"/>
              </a:ext>
            </a:extLst>
          </p:cNvPr>
          <p:cNvSpPr>
            <a:spLocks noGrp="1"/>
          </p:cNvSpPr>
          <p:nvPr>
            <p:ph type="pic" sz="quarter" idx="20"/>
          </p:nvPr>
        </p:nvSpPr>
        <p:spPr>
          <a:xfrm>
            <a:off x="6167438" y="1867800"/>
            <a:ext cx="5500456" cy="4221056"/>
          </a:xfrm>
          <a:prstGeom prst="rect">
            <a:avLst/>
          </a:prstGeom>
          <a:solidFill>
            <a:schemeClr val="bg2"/>
          </a:solidFill>
        </p:spPr>
        <p:txBody>
          <a:bodyPr/>
          <a:lstStyle/>
          <a:p>
            <a:r>
              <a:rPr lang="en-US"/>
              <a:t>Click icon to add picture</a:t>
            </a:r>
          </a:p>
        </p:txBody>
      </p:sp>
      <p:sp>
        <p:nvSpPr>
          <p:cNvPr id="19" name="Text Placeholder 4">
            <a:extLst>
              <a:ext uri="{FF2B5EF4-FFF2-40B4-BE49-F238E27FC236}">
                <a16:creationId xmlns:a16="http://schemas.microsoft.com/office/drawing/2014/main" id="{3A869F09-321E-4B40-A232-56F628E3867D}"/>
              </a:ext>
            </a:extLst>
          </p:cNvPr>
          <p:cNvSpPr>
            <a:spLocks noGrp="1"/>
          </p:cNvSpPr>
          <p:nvPr>
            <p:ph type="body" sz="quarter" idx="21" hasCustomPrompt="1"/>
          </p:nvPr>
        </p:nvSpPr>
        <p:spPr>
          <a:xfrm>
            <a:off x="6159268" y="6093965"/>
            <a:ext cx="5508625" cy="214760"/>
          </a:xfrm>
          <a:prstGeom prst="rect">
            <a:avLst/>
          </a:prstGeom>
        </p:spPr>
        <p:txBody>
          <a:bodyPr/>
          <a:lstStyle>
            <a:lvl1pPr marL="0" indent="0">
              <a:lnSpc>
                <a:spcPct val="100000"/>
              </a:lnSpc>
              <a:buNone/>
              <a:defRPr sz="1200">
                <a:solidFill>
                  <a:schemeClr val="tx2"/>
                </a:solidFill>
              </a:defRPr>
            </a:lvl1pPr>
          </a:lstStyle>
          <a:p>
            <a:pPr lvl="0"/>
            <a:r>
              <a:rPr lang="en-US" dirty="0"/>
              <a:t>Optional caption</a:t>
            </a:r>
          </a:p>
        </p:txBody>
      </p:sp>
      <p:sp>
        <p:nvSpPr>
          <p:cNvPr id="20" name="Text Placeholder 2">
            <a:extLst>
              <a:ext uri="{FF2B5EF4-FFF2-40B4-BE49-F238E27FC236}">
                <a16:creationId xmlns:a16="http://schemas.microsoft.com/office/drawing/2014/main" id="{65975A82-7EB2-6E48-B38C-B5AEBD5D9A89}"/>
              </a:ext>
            </a:extLst>
          </p:cNvPr>
          <p:cNvSpPr>
            <a:spLocks noGrp="1" noChangeAspect="1"/>
          </p:cNvSpPr>
          <p:nvPr>
            <p:ph type="body" idx="22" hasCustomPrompt="1"/>
          </p:nvPr>
        </p:nvSpPr>
        <p:spPr>
          <a:xfrm>
            <a:off x="6167439" y="1432200"/>
            <a:ext cx="550862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Tree>
    <p:extLst>
      <p:ext uri="{BB962C8B-B14F-4D97-AF65-F5344CB8AC3E}">
        <p14:creationId xmlns:p14="http://schemas.microsoft.com/office/powerpoint/2010/main" val="39143438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mage Page x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4" cy="237308"/>
          </a:xfrm>
          <a:prstGeom prst="rect">
            <a:avLst/>
          </a:prstGeom>
        </p:spPr>
        <p:txBody>
          <a:bodyPr rtlCol="0"/>
          <a:lstStyle>
            <a:lvl1pPr marL="0" indent="0">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7" y="368300"/>
            <a:ext cx="11160125"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3"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515939" y="1867800"/>
            <a:ext cx="3614736" cy="4221056"/>
          </a:xfrm>
          <a:prstGeom prst="rect">
            <a:avLst/>
          </a:prstGeom>
          <a:solidFill>
            <a:schemeClr val="bg2"/>
          </a:solidFill>
        </p:spPr>
        <p:txBody>
          <a:bodyPr/>
          <a:lstStyle/>
          <a:p>
            <a:r>
              <a:rPr lang="en-US"/>
              <a:t>Click icon to add picture</a:t>
            </a:r>
          </a:p>
        </p:txBody>
      </p:sp>
      <p:sp>
        <p:nvSpPr>
          <p:cNvPr id="11"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3614737"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6" name="Text Placeholder 4">
            <a:extLst>
              <a:ext uri="{FF2B5EF4-FFF2-40B4-BE49-F238E27FC236}">
                <a16:creationId xmlns:a16="http://schemas.microsoft.com/office/drawing/2014/main" id="{3A869F09-321E-4B40-A232-56F628E3867D}"/>
              </a:ext>
            </a:extLst>
          </p:cNvPr>
          <p:cNvSpPr>
            <a:spLocks noGrp="1"/>
          </p:cNvSpPr>
          <p:nvPr>
            <p:ph type="body" sz="quarter" idx="19" hasCustomPrompt="1"/>
          </p:nvPr>
        </p:nvSpPr>
        <p:spPr>
          <a:xfrm>
            <a:off x="515937" y="6093965"/>
            <a:ext cx="3614737" cy="214760"/>
          </a:xfrm>
          <a:prstGeom prst="rect">
            <a:avLst/>
          </a:prstGeom>
        </p:spPr>
        <p:txBody>
          <a:bodyPr/>
          <a:lstStyle>
            <a:lvl1pPr marL="0" indent="0">
              <a:lnSpc>
                <a:spcPct val="100000"/>
              </a:lnSpc>
              <a:buNone/>
              <a:defRPr sz="1200">
                <a:solidFill>
                  <a:schemeClr val="tx2"/>
                </a:solidFill>
              </a:defRPr>
            </a:lvl1pPr>
          </a:lstStyle>
          <a:p>
            <a:pPr lvl="0"/>
            <a:r>
              <a:rPr lang="en-US" dirty="0"/>
              <a:t>Optional caption</a:t>
            </a:r>
          </a:p>
        </p:txBody>
      </p:sp>
      <p:sp>
        <p:nvSpPr>
          <p:cNvPr id="24" name="Picture Placeholder 3">
            <a:extLst>
              <a:ext uri="{FF2B5EF4-FFF2-40B4-BE49-F238E27FC236}">
                <a16:creationId xmlns:a16="http://schemas.microsoft.com/office/drawing/2014/main" id="{A643DD79-296D-1D4D-9489-1DCF3F20B120}"/>
              </a:ext>
            </a:extLst>
          </p:cNvPr>
          <p:cNvSpPr>
            <a:spLocks noGrp="1"/>
          </p:cNvSpPr>
          <p:nvPr>
            <p:ph type="pic" sz="quarter" idx="20"/>
          </p:nvPr>
        </p:nvSpPr>
        <p:spPr>
          <a:xfrm>
            <a:off x="4286249" y="1867800"/>
            <a:ext cx="3616325" cy="4221056"/>
          </a:xfrm>
          <a:prstGeom prst="rect">
            <a:avLst/>
          </a:prstGeom>
          <a:solidFill>
            <a:schemeClr val="bg2"/>
          </a:solidFill>
        </p:spPr>
        <p:txBody>
          <a:bodyPr/>
          <a:lstStyle/>
          <a:p>
            <a:r>
              <a:rPr lang="en-US"/>
              <a:t>Click icon to add picture</a:t>
            </a:r>
          </a:p>
        </p:txBody>
      </p:sp>
      <p:sp>
        <p:nvSpPr>
          <p:cNvPr id="25" name="Text Placeholder 2">
            <a:extLst>
              <a:ext uri="{FF2B5EF4-FFF2-40B4-BE49-F238E27FC236}">
                <a16:creationId xmlns:a16="http://schemas.microsoft.com/office/drawing/2014/main" id="{65975A82-7EB2-6E48-B38C-B5AEBD5D9A89}"/>
              </a:ext>
            </a:extLst>
          </p:cNvPr>
          <p:cNvSpPr>
            <a:spLocks noGrp="1" noChangeAspect="1"/>
          </p:cNvSpPr>
          <p:nvPr>
            <p:ph type="body" idx="21" hasCustomPrompt="1"/>
          </p:nvPr>
        </p:nvSpPr>
        <p:spPr>
          <a:xfrm>
            <a:off x="4286249" y="1432200"/>
            <a:ext cx="3614737"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26" name="Text Placeholder 4">
            <a:extLst>
              <a:ext uri="{FF2B5EF4-FFF2-40B4-BE49-F238E27FC236}">
                <a16:creationId xmlns:a16="http://schemas.microsoft.com/office/drawing/2014/main" id="{3A869F09-321E-4B40-A232-56F628E3867D}"/>
              </a:ext>
            </a:extLst>
          </p:cNvPr>
          <p:cNvSpPr>
            <a:spLocks noGrp="1"/>
          </p:cNvSpPr>
          <p:nvPr>
            <p:ph type="body" sz="quarter" idx="22" hasCustomPrompt="1"/>
          </p:nvPr>
        </p:nvSpPr>
        <p:spPr>
          <a:xfrm>
            <a:off x="4286248" y="6093965"/>
            <a:ext cx="3614737" cy="214760"/>
          </a:xfrm>
          <a:prstGeom prst="rect">
            <a:avLst/>
          </a:prstGeom>
        </p:spPr>
        <p:txBody>
          <a:bodyPr/>
          <a:lstStyle>
            <a:lvl1pPr marL="0" indent="0">
              <a:lnSpc>
                <a:spcPct val="100000"/>
              </a:lnSpc>
              <a:buNone/>
              <a:defRPr sz="1200">
                <a:solidFill>
                  <a:schemeClr val="tx2"/>
                </a:solidFill>
              </a:defRPr>
            </a:lvl1pPr>
          </a:lstStyle>
          <a:p>
            <a:pPr lvl="0"/>
            <a:r>
              <a:rPr lang="en-US" dirty="0"/>
              <a:t>Optional caption</a:t>
            </a:r>
          </a:p>
        </p:txBody>
      </p:sp>
      <p:sp>
        <p:nvSpPr>
          <p:cNvPr id="27" name="Picture Placeholder 3">
            <a:extLst>
              <a:ext uri="{FF2B5EF4-FFF2-40B4-BE49-F238E27FC236}">
                <a16:creationId xmlns:a16="http://schemas.microsoft.com/office/drawing/2014/main" id="{A643DD79-296D-1D4D-9489-1DCF3F20B120}"/>
              </a:ext>
            </a:extLst>
          </p:cNvPr>
          <p:cNvSpPr>
            <a:spLocks noGrp="1"/>
          </p:cNvSpPr>
          <p:nvPr>
            <p:ph type="pic" sz="quarter" idx="23"/>
          </p:nvPr>
        </p:nvSpPr>
        <p:spPr>
          <a:xfrm>
            <a:off x="8061327" y="1867800"/>
            <a:ext cx="3614736" cy="4221056"/>
          </a:xfrm>
          <a:prstGeom prst="rect">
            <a:avLst/>
          </a:prstGeom>
          <a:solidFill>
            <a:schemeClr val="bg2"/>
          </a:solidFill>
        </p:spPr>
        <p:txBody>
          <a:bodyPr/>
          <a:lstStyle/>
          <a:p>
            <a:r>
              <a:rPr lang="en-US"/>
              <a:t>Click icon to add picture</a:t>
            </a:r>
          </a:p>
        </p:txBody>
      </p:sp>
      <p:sp>
        <p:nvSpPr>
          <p:cNvPr id="28" name="Text Placeholder 2">
            <a:extLst>
              <a:ext uri="{FF2B5EF4-FFF2-40B4-BE49-F238E27FC236}">
                <a16:creationId xmlns:a16="http://schemas.microsoft.com/office/drawing/2014/main" id="{65975A82-7EB2-6E48-B38C-B5AEBD5D9A89}"/>
              </a:ext>
            </a:extLst>
          </p:cNvPr>
          <p:cNvSpPr>
            <a:spLocks noGrp="1" noChangeAspect="1"/>
          </p:cNvSpPr>
          <p:nvPr>
            <p:ph type="body" idx="24" hasCustomPrompt="1"/>
          </p:nvPr>
        </p:nvSpPr>
        <p:spPr>
          <a:xfrm>
            <a:off x="8061326" y="1432200"/>
            <a:ext cx="3614737"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29" name="Text Placeholder 4">
            <a:extLst>
              <a:ext uri="{FF2B5EF4-FFF2-40B4-BE49-F238E27FC236}">
                <a16:creationId xmlns:a16="http://schemas.microsoft.com/office/drawing/2014/main" id="{3A869F09-321E-4B40-A232-56F628E3867D}"/>
              </a:ext>
            </a:extLst>
          </p:cNvPr>
          <p:cNvSpPr>
            <a:spLocks noGrp="1"/>
          </p:cNvSpPr>
          <p:nvPr>
            <p:ph type="body" sz="quarter" idx="25" hasCustomPrompt="1"/>
          </p:nvPr>
        </p:nvSpPr>
        <p:spPr>
          <a:xfrm>
            <a:off x="8061325" y="6093965"/>
            <a:ext cx="3614737" cy="214760"/>
          </a:xfrm>
          <a:prstGeom prst="rect">
            <a:avLst/>
          </a:prstGeom>
        </p:spPr>
        <p:txBody>
          <a:bodyPr/>
          <a:lstStyle>
            <a:lvl1pPr marL="0" indent="0">
              <a:lnSpc>
                <a:spcPct val="100000"/>
              </a:lnSpc>
              <a:buNone/>
              <a:defRPr sz="1200">
                <a:solidFill>
                  <a:schemeClr val="tx2"/>
                </a:solidFill>
              </a:defRPr>
            </a:lvl1pPr>
          </a:lstStyle>
          <a:p>
            <a:pPr lvl="0"/>
            <a:r>
              <a:rPr lang="en-US" dirty="0"/>
              <a:t>Optional caption</a:t>
            </a:r>
          </a:p>
        </p:txBody>
      </p:sp>
    </p:spTree>
    <p:extLst>
      <p:ext uri="{BB962C8B-B14F-4D97-AF65-F5344CB8AC3E}">
        <p14:creationId xmlns:p14="http://schemas.microsoft.com/office/powerpoint/2010/main" val="126910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Image Page x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4" cy="237308"/>
          </a:xfrm>
          <a:prstGeom prst="rect">
            <a:avLst/>
          </a:prstGeom>
        </p:spPr>
        <p:txBody>
          <a:bodyPr rtlCol="0"/>
          <a:lstStyle>
            <a:lvl1pPr marL="0" indent="0">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9" y="368300"/>
            <a:ext cx="11160123"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1"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637040"/>
            <a:ext cx="1727199" cy="435600"/>
          </a:xfrm>
          <a:prstGeom prst="rect">
            <a:avLst/>
          </a:prstGeom>
        </p:spPr>
        <p:txBody>
          <a:bodyPr anchor="t" anchorCtr="0">
            <a:normAutofit/>
          </a:bodyPr>
          <a:lstStyle>
            <a:lvl1pPr marL="0" indent="0">
              <a:lnSpc>
                <a:spcPct val="100000"/>
              </a:lnSpc>
              <a:buNone/>
              <a:defRPr sz="16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24" name="Picture Placeholder 5">
            <a:extLst>
              <a:ext uri="{FF2B5EF4-FFF2-40B4-BE49-F238E27FC236}">
                <a16:creationId xmlns:a16="http://schemas.microsoft.com/office/drawing/2014/main" id="{EBF22DA3-A49C-6440-A6F8-4BDC8A933B20}"/>
              </a:ext>
            </a:extLst>
          </p:cNvPr>
          <p:cNvSpPr>
            <a:spLocks noGrp="1"/>
          </p:cNvSpPr>
          <p:nvPr>
            <p:ph type="pic" sz="quarter" idx="13"/>
          </p:nvPr>
        </p:nvSpPr>
        <p:spPr>
          <a:xfrm>
            <a:off x="515939" y="2072640"/>
            <a:ext cx="1727538" cy="1991537"/>
          </a:xfrm>
          <a:prstGeom prst="rect">
            <a:avLst/>
          </a:prstGeom>
          <a:solidFill>
            <a:schemeClr val="bg2"/>
          </a:solidFill>
        </p:spPr>
        <p:txBody>
          <a:bodyPr/>
          <a:lstStyle/>
          <a:p>
            <a:r>
              <a:rPr lang="en-US"/>
              <a:t>Click icon to add picture</a:t>
            </a:r>
          </a:p>
        </p:txBody>
      </p:sp>
      <p:sp>
        <p:nvSpPr>
          <p:cNvPr id="26" name="Text Placeholder 4">
            <a:extLst>
              <a:ext uri="{FF2B5EF4-FFF2-40B4-BE49-F238E27FC236}">
                <a16:creationId xmlns:a16="http://schemas.microsoft.com/office/drawing/2014/main" id="{3A869F09-321E-4B40-A232-56F628E3867D}"/>
              </a:ext>
            </a:extLst>
          </p:cNvPr>
          <p:cNvSpPr>
            <a:spLocks noGrp="1"/>
          </p:cNvSpPr>
          <p:nvPr>
            <p:ph type="body" sz="quarter" idx="26" hasCustomPrompt="1"/>
          </p:nvPr>
        </p:nvSpPr>
        <p:spPr>
          <a:xfrm>
            <a:off x="515938" y="4105283"/>
            <a:ext cx="1727200" cy="222250"/>
          </a:xfrm>
          <a:prstGeom prst="rect">
            <a:avLst/>
          </a:prstGeom>
        </p:spPr>
        <p:txBody>
          <a:bodyPr anchor="t" anchorCtr="0"/>
          <a:lstStyle>
            <a:lvl1pPr marL="0" indent="0">
              <a:lnSpc>
                <a:spcPct val="100000"/>
              </a:lnSpc>
              <a:buNone/>
              <a:defRPr sz="1200" baseline="0">
                <a:solidFill>
                  <a:schemeClr val="tx2"/>
                </a:solidFill>
              </a:defRPr>
            </a:lvl1pPr>
          </a:lstStyle>
          <a:p>
            <a:pPr lvl="0"/>
            <a:r>
              <a:rPr lang="en-US"/>
              <a:t>Optional caption</a:t>
            </a:r>
          </a:p>
        </p:txBody>
      </p:sp>
      <p:sp>
        <p:nvSpPr>
          <p:cNvPr id="27" name="Text Placeholder 2">
            <a:extLst>
              <a:ext uri="{FF2B5EF4-FFF2-40B4-BE49-F238E27FC236}">
                <a16:creationId xmlns:a16="http://schemas.microsoft.com/office/drawing/2014/main" id="{65975A82-7EB2-6E48-B38C-B5AEBD5D9A89}"/>
              </a:ext>
            </a:extLst>
          </p:cNvPr>
          <p:cNvSpPr>
            <a:spLocks noGrp="1" noChangeAspect="1"/>
          </p:cNvSpPr>
          <p:nvPr>
            <p:ph type="body" idx="27" hasCustomPrompt="1"/>
          </p:nvPr>
        </p:nvSpPr>
        <p:spPr>
          <a:xfrm>
            <a:off x="2403136" y="1637040"/>
            <a:ext cx="1727199" cy="435600"/>
          </a:xfrm>
          <a:prstGeom prst="rect">
            <a:avLst/>
          </a:prstGeom>
        </p:spPr>
        <p:txBody>
          <a:bodyPr anchor="t" anchorCtr="0">
            <a:normAutofit/>
          </a:bodyPr>
          <a:lstStyle>
            <a:lvl1pPr marL="0" indent="0">
              <a:lnSpc>
                <a:spcPct val="100000"/>
              </a:lnSpc>
              <a:buNone/>
              <a:defRPr sz="16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28" name="Picture Placeholder 5">
            <a:extLst>
              <a:ext uri="{FF2B5EF4-FFF2-40B4-BE49-F238E27FC236}">
                <a16:creationId xmlns:a16="http://schemas.microsoft.com/office/drawing/2014/main" id="{EBF22DA3-A49C-6440-A6F8-4BDC8A933B20}"/>
              </a:ext>
            </a:extLst>
          </p:cNvPr>
          <p:cNvSpPr>
            <a:spLocks noGrp="1"/>
          </p:cNvSpPr>
          <p:nvPr>
            <p:ph type="pic" sz="quarter" idx="28"/>
          </p:nvPr>
        </p:nvSpPr>
        <p:spPr>
          <a:xfrm>
            <a:off x="2403137" y="2072640"/>
            <a:ext cx="1727538" cy="1991537"/>
          </a:xfrm>
          <a:prstGeom prst="rect">
            <a:avLst/>
          </a:prstGeom>
          <a:solidFill>
            <a:schemeClr val="bg2"/>
          </a:solidFill>
        </p:spPr>
        <p:txBody>
          <a:bodyPr/>
          <a:lstStyle/>
          <a:p>
            <a:r>
              <a:rPr lang="en-US"/>
              <a:t>Click icon to add picture</a:t>
            </a:r>
          </a:p>
        </p:txBody>
      </p:sp>
      <p:sp>
        <p:nvSpPr>
          <p:cNvPr id="29" name="Text Placeholder 4">
            <a:extLst>
              <a:ext uri="{FF2B5EF4-FFF2-40B4-BE49-F238E27FC236}">
                <a16:creationId xmlns:a16="http://schemas.microsoft.com/office/drawing/2014/main" id="{3A869F09-321E-4B40-A232-56F628E3867D}"/>
              </a:ext>
            </a:extLst>
          </p:cNvPr>
          <p:cNvSpPr>
            <a:spLocks noGrp="1"/>
          </p:cNvSpPr>
          <p:nvPr>
            <p:ph type="body" sz="quarter" idx="29" hasCustomPrompt="1"/>
          </p:nvPr>
        </p:nvSpPr>
        <p:spPr>
          <a:xfrm>
            <a:off x="2403136" y="4105283"/>
            <a:ext cx="1727200" cy="222250"/>
          </a:xfrm>
          <a:prstGeom prst="rect">
            <a:avLst/>
          </a:prstGeom>
        </p:spPr>
        <p:txBody>
          <a:bodyPr anchor="t" anchorCtr="0"/>
          <a:lstStyle>
            <a:lvl1pPr marL="0" indent="0">
              <a:lnSpc>
                <a:spcPct val="100000"/>
              </a:lnSpc>
              <a:buNone/>
              <a:defRPr sz="1200" baseline="0">
                <a:solidFill>
                  <a:schemeClr val="tx2"/>
                </a:solidFill>
              </a:defRPr>
            </a:lvl1pPr>
          </a:lstStyle>
          <a:p>
            <a:pPr lvl="0"/>
            <a:r>
              <a:rPr lang="en-US"/>
              <a:t>Optional caption</a:t>
            </a:r>
          </a:p>
        </p:txBody>
      </p:sp>
      <p:sp>
        <p:nvSpPr>
          <p:cNvPr id="30" name="Text Placeholder 2">
            <a:extLst>
              <a:ext uri="{FF2B5EF4-FFF2-40B4-BE49-F238E27FC236}">
                <a16:creationId xmlns:a16="http://schemas.microsoft.com/office/drawing/2014/main" id="{65975A82-7EB2-6E48-B38C-B5AEBD5D9A89}"/>
              </a:ext>
            </a:extLst>
          </p:cNvPr>
          <p:cNvSpPr>
            <a:spLocks noGrp="1" noChangeAspect="1"/>
          </p:cNvSpPr>
          <p:nvPr>
            <p:ph type="body" idx="30" hasCustomPrompt="1"/>
          </p:nvPr>
        </p:nvSpPr>
        <p:spPr>
          <a:xfrm>
            <a:off x="4286250" y="1637040"/>
            <a:ext cx="1727199" cy="435600"/>
          </a:xfrm>
          <a:prstGeom prst="rect">
            <a:avLst/>
          </a:prstGeom>
        </p:spPr>
        <p:txBody>
          <a:bodyPr anchor="t" anchorCtr="0">
            <a:normAutofit/>
          </a:bodyPr>
          <a:lstStyle>
            <a:lvl1pPr marL="0" indent="0">
              <a:lnSpc>
                <a:spcPct val="100000"/>
              </a:lnSpc>
              <a:buNone/>
              <a:defRPr sz="16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31" name="Picture Placeholder 5">
            <a:extLst>
              <a:ext uri="{FF2B5EF4-FFF2-40B4-BE49-F238E27FC236}">
                <a16:creationId xmlns:a16="http://schemas.microsoft.com/office/drawing/2014/main" id="{EBF22DA3-A49C-6440-A6F8-4BDC8A933B20}"/>
              </a:ext>
            </a:extLst>
          </p:cNvPr>
          <p:cNvSpPr>
            <a:spLocks noGrp="1"/>
          </p:cNvSpPr>
          <p:nvPr>
            <p:ph type="pic" sz="quarter" idx="31"/>
          </p:nvPr>
        </p:nvSpPr>
        <p:spPr>
          <a:xfrm>
            <a:off x="4286251" y="2072640"/>
            <a:ext cx="1727538" cy="1991537"/>
          </a:xfrm>
          <a:prstGeom prst="rect">
            <a:avLst/>
          </a:prstGeom>
          <a:solidFill>
            <a:schemeClr val="bg2"/>
          </a:solidFill>
        </p:spPr>
        <p:txBody>
          <a:bodyPr/>
          <a:lstStyle/>
          <a:p>
            <a:r>
              <a:rPr lang="en-US"/>
              <a:t>Click icon to add picture</a:t>
            </a:r>
          </a:p>
        </p:txBody>
      </p:sp>
      <p:sp>
        <p:nvSpPr>
          <p:cNvPr id="32" name="Text Placeholder 4">
            <a:extLst>
              <a:ext uri="{FF2B5EF4-FFF2-40B4-BE49-F238E27FC236}">
                <a16:creationId xmlns:a16="http://schemas.microsoft.com/office/drawing/2014/main" id="{3A869F09-321E-4B40-A232-56F628E3867D}"/>
              </a:ext>
            </a:extLst>
          </p:cNvPr>
          <p:cNvSpPr>
            <a:spLocks noGrp="1"/>
          </p:cNvSpPr>
          <p:nvPr>
            <p:ph type="body" sz="quarter" idx="32" hasCustomPrompt="1"/>
          </p:nvPr>
        </p:nvSpPr>
        <p:spPr>
          <a:xfrm>
            <a:off x="4286250" y="4105283"/>
            <a:ext cx="1727200" cy="222250"/>
          </a:xfrm>
          <a:prstGeom prst="rect">
            <a:avLst/>
          </a:prstGeom>
        </p:spPr>
        <p:txBody>
          <a:bodyPr anchor="t" anchorCtr="0"/>
          <a:lstStyle>
            <a:lvl1pPr marL="0" indent="0">
              <a:lnSpc>
                <a:spcPct val="100000"/>
              </a:lnSpc>
              <a:buNone/>
              <a:defRPr sz="1200" baseline="0">
                <a:solidFill>
                  <a:schemeClr val="tx2"/>
                </a:solidFill>
              </a:defRPr>
            </a:lvl1pPr>
          </a:lstStyle>
          <a:p>
            <a:pPr lvl="0"/>
            <a:r>
              <a:rPr lang="en-US"/>
              <a:t>Optional caption</a:t>
            </a:r>
          </a:p>
        </p:txBody>
      </p:sp>
      <p:sp>
        <p:nvSpPr>
          <p:cNvPr id="33" name="Text Placeholder 2">
            <a:extLst>
              <a:ext uri="{FF2B5EF4-FFF2-40B4-BE49-F238E27FC236}">
                <a16:creationId xmlns:a16="http://schemas.microsoft.com/office/drawing/2014/main" id="{65975A82-7EB2-6E48-B38C-B5AEBD5D9A89}"/>
              </a:ext>
            </a:extLst>
          </p:cNvPr>
          <p:cNvSpPr>
            <a:spLocks noGrp="1" noChangeAspect="1"/>
          </p:cNvSpPr>
          <p:nvPr>
            <p:ph type="body" idx="33" hasCustomPrompt="1"/>
          </p:nvPr>
        </p:nvSpPr>
        <p:spPr>
          <a:xfrm>
            <a:off x="6175036" y="1637040"/>
            <a:ext cx="1727199" cy="435600"/>
          </a:xfrm>
          <a:prstGeom prst="rect">
            <a:avLst/>
          </a:prstGeom>
        </p:spPr>
        <p:txBody>
          <a:bodyPr anchor="t" anchorCtr="0">
            <a:normAutofit/>
          </a:bodyPr>
          <a:lstStyle>
            <a:lvl1pPr marL="0" indent="0">
              <a:lnSpc>
                <a:spcPct val="100000"/>
              </a:lnSpc>
              <a:buNone/>
              <a:defRPr sz="16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34" name="Picture Placeholder 5">
            <a:extLst>
              <a:ext uri="{FF2B5EF4-FFF2-40B4-BE49-F238E27FC236}">
                <a16:creationId xmlns:a16="http://schemas.microsoft.com/office/drawing/2014/main" id="{EBF22DA3-A49C-6440-A6F8-4BDC8A933B20}"/>
              </a:ext>
            </a:extLst>
          </p:cNvPr>
          <p:cNvSpPr>
            <a:spLocks noGrp="1"/>
          </p:cNvSpPr>
          <p:nvPr>
            <p:ph type="pic" sz="quarter" idx="34"/>
          </p:nvPr>
        </p:nvSpPr>
        <p:spPr>
          <a:xfrm>
            <a:off x="6175037" y="2072640"/>
            <a:ext cx="1727538" cy="1991537"/>
          </a:xfrm>
          <a:prstGeom prst="rect">
            <a:avLst/>
          </a:prstGeom>
          <a:solidFill>
            <a:schemeClr val="bg2"/>
          </a:solidFill>
        </p:spPr>
        <p:txBody>
          <a:bodyPr/>
          <a:lstStyle/>
          <a:p>
            <a:r>
              <a:rPr lang="en-US"/>
              <a:t>Click icon to add picture</a:t>
            </a:r>
          </a:p>
        </p:txBody>
      </p:sp>
      <p:sp>
        <p:nvSpPr>
          <p:cNvPr id="35" name="Text Placeholder 4">
            <a:extLst>
              <a:ext uri="{FF2B5EF4-FFF2-40B4-BE49-F238E27FC236}">
                <a16:creationId xmlns:a16="http://schemas.microsoft.com/office/drawing/2014/main" id="{3A869F09-321E-4B40-A232-56F628E3867D}"/>
              </a:ext>
            </a:extLst>
          </p:cNvPr>
          <p:cNvSpPr>
            <a:spLocks noGrp="1"/>
          </p:cNvSpPr>
          <p:nvPr>
            <p:ph type="body" sz="quarter" idx="35" hasCustomPrompt="1"/>
          </p:nvPr>
        </p:nvSpPr>
        <p:spPr>
          <a:xfrm>
            <a:off x="6175036" y="4105283"/>
            <a:ext cx="1727200" cy="222250"/>
          </a:xfrm>
          <a:prstGeom prst="rect">
            <a:avLst/>
          </a:prstGeom>
        </p:spPr>
        <p:txBody>
          <a:bodyPr anchor="t" anchorCtr="0"/>
          <a:lstStyle>
            <a:lvl1pPr marL="0" indent="0">
              <a:lnSpc>
                <a:spcPct val="100000"/>
              </a:lnSpc>
              <a:buNone/>
              <a:defRPr sz="1200" baseline="0">
                <a:solidFill>
                  <a:schemeClr val="tx2"/>
                </a:solidFill>
              </a:defRPr>
            </a:lvl1pPr>
          </a:lstStyle>
          <a:p>
            <a:pPr lvl="0"/>
            <a:r>
              <a:rPr lang="en-US"/>
              <a:t>Optional caption</a:t>
            </a:r>
          </a:p>
        </p:txBody>
      </p:sp>
      <p:sp>
        <p:nvSpPr>
          <p:cNvPr id="36" name="Text Placeholder 2">
            <a:extLst>
              <a:ext uri="{FF2B5EF4-FFF2-40B4-BE49-F238E27FC236}">
                <a16:creationId xmlns:a16="http://schemas.microsoft.com/office/drawing/2014/main" id="{65975A82-7EB2-6E48-B38C-B5AEBD5D9A89}"/>
              </a:ext>
            </a:extLst>
          </p:cNvPr>
          <p:cNvSpPr>
            <a:spLocks noGrp="1" noChangeAspect="1"/>
          </p:cNvSpPr>
          <p:nvPr>
            <p:ph type="body" idx="36" hasCustomPrompt="1"/>
          </p:nvPr>
        </p:nvSpPr>
        <p:spPr>
          <a:xfrm>
            <a:off x="8058149" y="1637040"/>
            <a:ext cx="1727199" cy="435600"/>
          </a:xfrm>
          <a:prstGeom prst="rect">
            <a:avLst/>
          </a:prstGeom>
        </p:spPr>
        <p:txBody>
          <a:bodyPr anchor="t" anchorCtr="0">
            <a:normAutofit/>
          </a:bodyPr>
          <a:lstStyle>
            <a:lvl1pPr marL="0" indent="0">
              <a:lnSpc>
                <a:spcPct val="100000"/>
              </a:lnSpc>
              <a:buNone/>
              <a:defRPr sz="16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37" name="Picture Placeholder 5">
            <a:extLst>
              <a:ext uri="{FF2B5EF4-FFF2-40B4-BE49-F238E27FC236}">
                <a16:creationId xmlns:a16="http://schemas.microsoft.com/office/drawing/2014/main" id="{EBF22DA3-A49C-6440-A6F8-4BDC8A933B20}"/>
              </a:ext>
            </a:extLst>
          </p:cNvPr>
          <p:cNvSpPr>
            <a:spLocks noGrp="1"/>
          </p:cNvSpPr>
          <p:nvPr>
            <p:ph type="pic" sz="quarter" idx="37"/>
          </p:nvPr>
        </p:nvSpPr>
        <p:spPr>
          <a:xfrm>
            <a:off x="8058150" y="2072640"/>
            <a:ext cx="1727538" cy="1991537"/>
          </a:xfrm>
          <a:prstGeom prst="rect">
            <a:avLst/>
          </a:prstGeom>
          <a:solidFill>
            <a:schemeClr val="bg2"/>
          </a:solidFill>
        </p:spPr>
        <p:txBody>
          <a:bodyPr/>
          <a:lstStyle/>
          <a:p>
            <a:r>
              <a:rPr lang="en-US"/>
              <a:t>Click icon to add picture</a:t>
            </a:r>
          </a:p>
        </p:txBody>
      </p:sp>
      <p:sp>
        <p:nvSpPr>
          <p:cNvPr id="38" name="Text Placeholder 4">
            <a:extLst>
              <a:ext uri="{FF2B5EF4-FFF2-40B4-BE49-F238E27FC236}">
                <a16:creationId xmlns:a16="http://schemas.microsoft.com/office/drawing/2014/main" id="{3A869F09-321E-4B40-A232-56F628E3867D}"/>
              </a:ext>
            </a:extLst>
          </p:cNvPr>
          <p:cNvSpPr>
            <a:spLocks noGrp="1"/>
          </p:cNvSpPr>
          <p:nvPr>
            <p:ph type="body" sz="quarter" idx="38" hasCustomPrompt="1"/>
          </p:nvPr>
        </p:nvSpPr>
        <p:spPr>
          <a:xfrm>
            <a:off x="8058149" y="4105283"/>
            <a:ext cx="1727200" cy="222250"/>
          </a:xfrm>
          <a:prstGeom prst="rect">
            <a:avLst/>
          </a:prstGeom>
        </p:spPr>
        <p:txBody>
          <a:bodyPr anchor="t" anchorCtr="0"/>
          <a:lstStyle>
            <a:lvl1pPr marL="0" indent="0">
              <a:lnSpc>
                <a:spcPct val="100000"/>
              </a:lnSpc>
              <a:buNone/>
              <a:defRPr sz="1200" baseline="0">
                <a:solidFill>
                  <a:schemeClr val="tx2"/>
                </a:solidFill>
              </a:defRPr>
            </a:lvl1pPr>
          </a:lstStyle>
          <a:p>
            <a:pPr lvl="0"/>
            <a:r>
              <a:rPr lang="en-US"/>
              <a:t>Optional caption</a:t>
            </a:r>
          </a:p>
        </p:txBody>
      </p:sp>
      <p:sp>
        <p:nvSpPr>
          <p:cNvPr id="39" name="Text Placeholder 2">
            <a:extLst>
              <a:ext uri="{FF2B5EF4-FFF2-40B4-BE49-F238E27FC236}">
                <a16:creationId xmlns:a16="http://schemas.microsoft.com/office/drawing/2014/main" id="{65975A82-7EB2-6E48-B38C-B5AEBD5D9A89}"/>
              </a:ext>
            </a:extLst>
          </p:cNvPr>
          <p:cNvSpPr>
            <a:spLocks noGrp="1" noChangeAspect="1"/>
          </p:cNvSpPr>
          <p:nvPr>
            <p:ph type="body" idx="39" hasCustomPrompt="1"/>
          </p:nvPr>
        </p:nvSpPr>
        <p:spPr>
          <a:xfrm>
            <a:off x="9948863" y="1637040"/>
            <a:ext cx="1727199" cy="435600"/>
          </a:xfrm>
          <a:prstGeom prst="rect">
            <a:avLst/>
          </a:prstGeom>
        </p:spPr>
        <p:txBody>
          <a:bodyPr anchor="t" anchorCtr="0">
            <a:normAutofit/>
          </a:bodyPr>
          <a:lstStyle>
            <a:lvl1pPr marL="0" indent="0">
              <a:lnSpc>
                <a:spcPct val="100000"/>
              </a:lnSpc>
              <a:buNone/>
              <a:defRPr sz="16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40" name="Picture Placeholder 5">
            <a:extLst>
              <a:ext uri="{FF2B5EF4-FFF2-40B4-BE49-F238E27FC236}">
                <a16:creationId xmlns:a16="http://schemas.microsoft.com/office/drawing/2014/main" id="{EBF22DA3-A49C-6440-A6F8-4BDC8A933B20}"/>
              </a:ext>
            </a:extLst>
          </p:cNvPr>
          <p:cNvSpPr>
            <a:spLocks noGrp="1"/>
          </p:cNvSpPr>
          <p:nvPr>
            <p:ph type="pic" sz="quarter" idx="40"/>
          </p:nvPr>
        </p:nvSpPr>
        <p:spPr>
          <a:xfrm>
            <a:off x="9948864" y="2072640"/>
            <a:ext cx="1727538" cy="1991537"/>
          </a:xfrm>
          <a:prstGeom prst="rect">
            <a:avLst/>
          </a:prstGeom>
          <a:solidFill>
            <a:schemeClr val="bg2"/>
          </a:solidFill>
        </p:spPr>
        <p:txBody>
          <a:bodyPr/>
          <a:lstStyle/>
          <a:p>
            <a:r>
              <a:rPr lang="en-US"/>
              <a:t>Click icon to add picture</a:t>
            </a:r>
          </a:p>
        </p:txBody>
      </p:sp>
      <p:sp>
        <p:nvSpPr>
          <p:cNvPr id="41" name="Text Placeholder 4">
            <a:extLst>
              <a:ext uri="{FF2B5EF4-FFF2-40B4-BE49-F238E27FC236}">
                <a16:creationId xmlns:a16="http://schemas.microsoft.com/office/drawing/2014/main" id="{3A869F09-321E-4B40-A232-56F628E3867D}"/>
              </a:ext>
            </a:extLst>
          </p:cNvPr>
          <p:cNvSpPr>
            <a:spLocks noGrp="1"/>
          </p:cNvSpPr>
          <p:nvPr>
            <p:ph type="body" sz="quarter" idx="41" hasCustomPrompt="1"/>
          </p:nvPr>
        </p:nvSpPr>
        <p:spPr>
          <a:xfrm>
            <a:off x="9948863" y="4105283"/>
            <a:ext cx="1727200" cy="222250"/>
          </a:xfrm>
          <a:prstGeom prst="rect">
            <a:avLst/>
          </a:prstGeom>
        </p:spPr>
        <p:txBody>
          <a:bodyPr anchor="t" anchorCtr="0"/>
          <a:lstStyle>
            <a:lvl1pPr marL="0" indent="0">
              <a:lnSpc>
                <a:spcPct val="100000"/>
              </a:lnSpc>
              <a:buNone/>
              <a:defRPr sz="1200" baseline="0">
                <a:solidFill>
                  <a:schemeClr val="tx2"/>
                </a:solidFill>
              </a:defRPr>
            </a:lvl1pPr>
          </a:lstStyle>
          <a:p>
            <a:pPr lvl="0"/>
            <a:r>
              <a:rPr lang="en-US"/>
              <a:t>Optional caption</a:t>
            </a:r>
          </a:p>
        </p:txBody>
      </p:sp>
    </p:spTree>
    <p:extLst>
      <p:ext uri="{BB962C8B-B14F-4D97-AF65-F5344CB8AC3E}">
        <p14:creationId xmlns:p14="http://schemas.microsoft.com/office/powerpoint/2010/main" val="21886947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ilm Inser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C03EBA-2624-CC44-BE10-049F6DF7D16D}"/>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93B488E4-5E8A-7B4B-82AE-D89AE18204CB}"/>
              </a:ext>
            </a:extLst>
          </p:cNvPr>
          <p:cNvSpPr>
            <a:spLocks noGrp="1"/>
          </p:cNvSpPr>
          <p:nvPr>
            <p:ph type="dt" sz="half" idx="10"/>
          </p:nvPr>
        </p:nvSpPr>
        <p:spPr>
          <a:xfrm>
            <a:off x="9948863" y="6582426"/>
            <a:ext cx="1727201" cy="275573"/>
          </a:xfrm>
        </p:spPr>
        <p:txBody>
          <a:bodyPr/>
          <a:lstStyle>
            <a:lvl1pPr>
              <a:defRPr>
                <a:solidFill>
                  <a:schemeClr val="bg1"/>
                </a:solidFill>
              </a:defRPr>
            </a:lvl1pPr>
          </a:lstStyle>
          <a:p>
            <a:r>
              <a:rPr lang="en-US"/>
              <a:t>Date</a:t>
            </a:r>
            <a:endParaRPr lang="en-US" dirty="0"/>
          </a:p>
        </p:txBody>
      </p:sp>
      <p:sp>
        <p:nvSpPr>
          <p:cNvPr id="6" name="Slide Number Placeholder 5">
            <a:extLst>
              <a:ext uri="{FF2B5EF4-FFF2-40B4-BE49-F238E27FC236}">
                <a16:creationId xmlns:a16="http://schemas.microsoft.com/office/drawing/2014/main" id="{1D7FD609-4A3F-DB41-BC12-36CA9622AEB9}"/>
              </a:ext>
            </a:extLst>
          </p:cNvPr>
          <p:cNvSpPr>
            <a:spLocks noGrp="1"/>
          </p:cNvSpPr>
          <p:nvPr>
            <p:ph type="sldNum" sz="quarter" idx="12"/>
          </p:nvPr>
        </p:nvSpPr>
        <p:spPr>
          <a:xfrm>
            <a:off x="11676063" y="6582426"/>
            <a:ext cx="515935" cy="275573"/>
          </a:xfrm>
        </p:spPr>
        <p:txBody>
          <a:bodyPr/>
          <a:lstStyle>
            <a:lvl1pPr>
              <a:defRPr>
                <a:solidFill>
                  <a:schemeClr val="bg1"/>
                </a:solidFill>
              </a:defRPr>
            </a:lvl1pPr>
          </a:lstStyle>
          <a:p>
            <a:fld id="{F9591D4C-BB8F-AE46-BE73-C616F30BBC5B}" type="slidenum">
              <a:rPr lang="en-US" smtClean="0"/>
              <a:pPr/>
              <a:t>‹#›</a:t>
            </a:fld>
            <a:endParaRPr lang="en-US" dirty="0"/>
          </a:p>
        </p:txBody>
      </p:sp>
      <p:sp>
        <p:nvSpPr>
          <p:cNvPr id="16" name="Text Placeholder 3">
            <a:extLst>
              <a:ext uri="{FF2B5EF4-FFF2-40B4-BE49-F238E27FC236}">
                <a16:creationId xmlns:a16="http://schemas.microsoft.com/office/drawing/2014/main" id="{01B967B4-A4A5-4E49-8E24-3D0268114DEC}"/>
              </a:ext>
            </a:extLst>
          </p:cNvPr>
          <p:cNvSpPr>
            <a:spLocks noGrp="1"/>
          </p:cNvSpPr>
          <p:nvPr>
            <p:ph type="body" sz="half" idx="13" hasCustomPrompt="1"/>
          </p:nvPr>
        </p:nvSpPr>
        <p:spPr>
          <a:xfrm>
            <a:off x="515938" y="1379152"/>
            <a:ext cx="3600450" cy="312517"/>
          </a:xfrm>
          <a:prstGeom prst="rect">
            <a:avLst/>
          </a:prstGeom>
        </p:spPr>
        <p:txBody>
          <a:bodyPr/>
          <a:lstStyle>
            <a:lvl1pPr marL="0" indent="0">
              <a:lnSpc>
                <a:spcPct val="100000"/>
              </a:lnSpc>
              <a:buNone/>
              <a:defRPr sz="2200" b="1">
                <a:solidFill>
                  <a:schemeClr val="accent6"/>
                </a:solidFill>
                <a:latin typeface="Cambria" panose="020405030504060302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Optional Subhead</a:t>
            </a:r>
          </a:p>
        </p:txBody>
      </p:sp>
      <p:sp>
        <p:nvSpPr>
          <p:cNvPr id="9" name="Media Placeholder 8">
            <a:extLst>
              <a:ext uri="{FF2B5EF4-FFF2-40B4-BE49-F238E27FC236}">
                <a16:creationId xmlns:a16="http://schemas.microsoft.com/office/drawing/2014/main" id="{3586BF4F-ECBA-DA41-A8F5-55F0BC9F1C92}"/>
              </a:ext>
            </a:extLst>
          </p:cNvPr>
          <p:cNvSpPr>
            <a:spLocks noGrp="1"/>
          </p:cNvSpPr>
          <p:nvPr>
            <p:ph type="media" sz="quarter" idx="14"/>
          </p:nvPr>
        </p:nvSpPr>
        <p:spPr>
          <a:xfrm>
            <a:off x="4295776" y="1456408"/>
            <a:ext cx="7380288" cy="4102266"/>
          </a:xfrm>
          <a:prstGeom prst="rect">
            <a:avLst/>
          </a:prstGeom>
          <a:solidFill>
            <a:schemeClr val="bg2"/>
          </a:solidFill>
        </p:spPr>
        <p:txBody>
          <a:bodyPr/>
          <a:lstStyle/>
          <a:p>
            <a:r>
              <a:rPr lang="en-US"/>
              <a:t>Click icon to add media</a:t>
            </a:r>
          </a:p>
        </p:txBody>
      </p:sp>
      <p:sp>
        <p:nvSpPr>
          <p:cNvPr id="11" name="Title 1">
            <a:extLst>
              <a:ext uri="{FF2B5EF4-FFF2-40B4-BE49-F238E27FC236}">
                <a16:creationId xmlns:a16="http://schemas.microsoft.com/office/drawing/2014/main" id="{13CA4D8C-442E-FB42-8F3E-E451E540B551}"/>
              </a:ext>
            </a:extLst>
          </p:cNvPr>
          <p:cNvSpPr>
            <a:spLocks noGrp="1"/>
          </p:cNvSpPr>
          <p:nvPr>
            <p:ph type="title" hasCustomPrompt="1"/>
          </p:nvPr>
        </p:nvSpPr>
        <p:spPr>
          <a:xfrm>
            <a:off x="515938" y="368300"/>
            <a:ext cx="11160125" cy="416263"/>
          </a:xfrm>
          <a:prstGeom prst="rect">
            <a:avLst/>
          </a:prstGeom>
        </p:spPr>
        <p:txBody>
          <a:bodyPr/>
          <a:lstStyle>
            <a:lvl1pPr>
              <a:defRPr sz="3600">
                <a:solidFill>
                  <a:schemeClr val="tx1"/>
                </a:solidFill>
                <a:latin typeface="Cambria" panose="02040503050406030204" pitchFamily="18" charset="0"/>
              </a:defRPr>
            </a:lvl1pPr>
          </a:lstStyle>
          <a:p>
            <a:r>
              <a:rPr lang="en-US" dirty="0"/>
              <a:t>Click to edit title</a:t>
            </a:r>
          </a:p>
        </p:txBody>
      </p:sp>
      <p:sp>
        <p:nvSpPr>
          <p:cNvPr id="12" name="Text Placeholder 1">
            <a:extLst>
              <a:ext uri="{FF2B5EF4-FFF2-40B4-BE49-F238E27FC236}">
                <a16:creationId xmlns:a16="http://schemas.microsoft.com/office/drawing/2014/main" id="{21F87D48-DB15-B446-8592-675A5648A46E}"/>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4" name="TextBox 13">
            <a:extLst>
              <a:ext uri="{FF2B5EF4-FFF2-40B4-BE49-F238E27FC236}">
                <a16:creationId xmlns:a16="http://schemas.microsoft.com/office/drawing/2014/main" id="{A732BC2D-7883-43E8-AE7E-0B7C8E2B772C}"/>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5" name="Footer Placeholder 4">
            <a:extLst>
              <a:ext uri="{FF2B5EF4-FFF2-40B4-BE49-F238E27FC236}">
                <a16:creationId xmlns:a16="http://schemas.microsoft.com/office/drawing/2014/main" id="{F3E55AFB-B7E1-E34D-8E64-9DF8E0FA6433}"/>
              </a:ext>
            </a:extLst>
          </p:cNvPr>
          <p:cNvSpPr>
            <a:spLocks noGrp="1"/>
          </p:cNvSpPr>
          <p:nvPr>
            <p:ph type="ftr" sz="quarter" idx="11"/>
          </p:nvPr>
        </p:nvSpPr>
        <p:spPr>
          <a:xfrm>
            <a:off x="2387600" y="6582425"/>
            <a:ext cx="7416800" cy="275575"/>
          </a:xfrm>
          <a:prstGeom prst="rect">
            <a:avLst/>
          </a:prstGeom>
        </p:spPr>
        <p:txBody>
          <a:bodyPr/>
          <a:lstStyle>
            <a:lvl1pPr>
              <a:defRPr>
                <a:solidFill>
                  <a:schemeClr val="bg1"/>
                </a:solidFill>
              </a:defRPr>
            </a:lvl1pPr>
          </a:lstStyle>
          <a:p>
            <a:endParaRPr lang="en-US" dirty="0"/>
          </a:p>
        </p:txBody>
      </p:sp>
      <p:sp>
        <p:nvSpPr>
          <p:cNvPr id="13" name="Content Placeholder 8"/>
          <p:cNvSpPr>
            <a:spLocks noGrp="1"/>
          </p:cNvSpPr>
          <p:nvPr>
            <p:ph sz="quarter" idx="19"/>
          </p:nvPr>
        </p:nvSpPr>
        <p:spPr>
          <a:xfrm>
            <a:off x="515939" y="1726616"/>
            <a:ext cx="3600450" cy="458210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407808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ase Study ">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515938" y="1882172"/>
            <a:ext cx="7380287" cy="1781666"/>
          </a:xfrm>
        </p:spPr>
        <p:txBody>
          <a:bodyPr/>
          <a:lstStyle>
            <a:lvl1pPr>
              <a:lnSpc>
                <a:spcPct val="100000"/>
              </a:lnSpc>
              <a:defRPr/>
            </a:lvl1pPr>
            <a:lvl2pPr>
              <a:lnSpc>
                <a:spcPct val="100000"/>
              </a:lnSpc>
              <a:defRPr/>
            </a:lvl2pPr>
            <a:lvl3pPr>
              <a:lnSpc>
                <a:spcPct val="100000"/>
              </a:lnSpc>
              <a:defRPr/>
            </a:lvl3pPr>
          </a:lstStyle>
          <a:p>
            <a:pPr lvl="0"/>
            <a:r>
              <a:rPr lang="en-US"/>
              <a:t>Click to edit Master text styles</a:t>
            </a:r>
          </a:p>
          <a:p>
            <a:pPr lvl="1"/>
            <a:r>
              <a:rPr lang="en-US"/>
              <a:t>Second level</a:t>
            </a:r>
          </a:p>
          <a:p>
            <a:pPr lvl="2"/>
            <a:r>
              <a:rPr lang="en-US"/>
              <a:t>Third level</a:t>
            </a:r>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7377597"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8" y="368300"/>
            <a:ext cx="7380366"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1" name="Rectangle 10">
            <a:extLst>
              <a:ext uri="{FF2B5EF4-FFF2-40B4-BE49-F238E27FC236}">
                <a16:creationId xmlns:a16="http://schemas.microsoft.com/office/drawing/2014/main" id="{8B5C996B-0918-804B-BD4C-32A658B584F3}"/>
              </a:ext>
            </a:extLst>
          </p:cNvPr>
          <p:cNvSpPr/>
          <p:nvPr userDrawn="1"/>
        </p:nvSpPr>
        <p:spPr>
          <a:xfrm>
            <a:off x="8058150" y="0"/>
            <a:ext cx="4133849"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13" name="Picture Placeholder 4">
            <a:extLst>
              <a:ext uri="{FF2B5EF4-FFF2-40B4-BE49-F238E27FC236}">
                <a16:creationId xmlns:a16="http://schemas.microsoft.com/office/drawing/2014/main" id="{CEF10358-DE3B-1C41-B905-26A91041C344}"/>
              </a:ext>
            </a:extLst>
          </p:cNvPr>
          <p:cNvSpPr>
            <a:spLocks noGrp="1"/>
          </p:cNvSpPr>
          <p:nvPr>
            <p:ph type="pic" sz="quarter" idx="22"/>
          </p:nvPr>
        </p:nvSpPr>
        <p:spPr>
          <a:xfrm>
            <a:off x="8308657" y="1292247"/>
            <a:ext cx="3603626" cy="2371591"/>
          </a:xfrm>
          <a:solidFill>
            <a:schemeClr val="bg2"/>
          </a:solidFill>
        </p:spPr>
        <p:txBody>
          <a:bodyPr/>
          <a:lstStyle/>
          <a:p>
            <a:r>
              <a:rPr lang="en-US"/>
              <a:t>Click icon to add picture</a:t>
            </a:r>
            <a:endParaRPr lang="en-US" dirty="0"/>
          </a:p>
        </p:txBody>
      </p:sp>
      <p:sp>
        <p:nvSpPr>
          <p:cNvPr id="16" name="Picture Placeholder 4">
            <a:extLst>
              <a:ext uri="{FF2B5EF4-FFF2-40B4-BE49-F238E27FC236}">
                <a16:creationId xmlns:a16="http://schemas.microsoft.com/office/drawing/2014/main" id="{E503EE10-EC69-8441-89CD-18D4329ECC67}"/>
              </a:ext>
            </a:extLst>
          </p:cNvPr>
          <p:cNvSpPr>
            <a:spLocks noGrp="1"/>
          </p:cNvSpPr>
          <p:nvPr>
            <p:ph type="pic" sz="quarter" idx="23"/>
          </p:nvPr>
        </p:nvSpPr>
        <p:spPr>
          <a:xfrm>
            <a:off x="8308656" y="3937329"/>
            <a:ext cx="3603626" cy="2371396"/>
          </a:xfrm>
          <a:solidFill>
            <a:schemeClr val="bg2"/>
          </a:solidFill>
        </p:spPr>
        <p:txBody>
          <a:bodyPr/>
          <a:lstStyle/>
          <a:p>
            <a:r>
              <a:rPr lang="en-US"/>
              <a:t>Click icon to add picture</a:t>
            </a:r>
            <a:endParaRPr lang="en-US" dirty="0"/>
          </a:p>
        </p:txBody>
      </p:sp>
      <p:sp>
        <p:nvSpPr>
          <p:cNvPr id="18"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7377597"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9" name="Content Placeholder 8"/>
          <p:cNvSpPr>
            <a:spLocks noGrp="1"/>
          </p:cNvSpPr>
          <p:nvPr>
            <p:ph sz="quarter" idx="24"/>
          </p:nvPr>
        </p:nvSpPr>
        <p:spPr>
          <a:xfrm>
            <a:off x="515938" y="4527059"/>
            <a:ext cx="7380287" cy="1781666"/>
          </a:xfrm>
        </p:spPr>
        <p:txBody>
          <a:bodyPr/>
          <a:lstStyle>
            <a:lvl1pPr>
              <a:lnSpc>
                <a:spcPct val="100000"/>
              </a:lnSpc>
              <a:defRPr/>
            </a:lvl1pPr>
            <a:lvl2pPr>
              <a:lnSpc>
                <a:spcPct val="100000"/>
              </a:lnSpc>
              <a:defRPr/>
            </a:lvl2pPr>
            <a:lvl3pPr>
              <a:lnSpc>
                <a:spcPct val="100000"/>
              </a:lnSpc>
              <a:defRPr/>
            </a:lvl3pPr>
          </a:lstStyle>
          <a:p>
            <a:pPr lvl="0"/>
            <a:r>
              <a:rPr lang="en-US"/>
              <a:t>Click to edit Master text styles</a:t>
            </a:r>
          </a:p>
          <a:p>
            <a:pPr lvl="1"/>
            <a:r>
              <a:rPr lang="en-US"/>
              <a:t>Second level</a:t>
            </a:r>
          </a:p>
          <a:p>
            <a:pPr lvl="2"/>
            <a:r>
              <a:rPr lang="en-US"/>
              <a:t>Third level</a:t>
            </a:r>
          </a:p>
        </p:txBody>
      </p:sp>
      <p:sp>
        <p:nvSpPr>
          <p:cNvPr id="20" name="Text Placeholder 2">
            <a:extLst>
              <a:ext uri="{FF2B5EF4-FFF2-40B4-BE49-F238E27FC236}">
                <a16:creationId xmlns:a16="http://schemas.microsoft.com/office/drawing/2014/main" id="{65975A82-7EB2-6E48-B38C-B5AEBD5D9A89}"/>
              </a:ext>
            </a:extLst>
          </p:cNvPr>
          <p:cNvSpPr>
            <a:spLocks noGrp="1" noChangeAspect="1"/>
          </p:cNvSpPr>
          <p:nvPr>
            <p:ph type="body" idx="25" hasCustomPrompt="1"/>
          </p:nvPr>
        </p:nvSpPr>
        <p:spPr>
          <a:xfrm>
            <a:off x="515938" y="4077087"/>
            <a:ext cx="7377597"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Tree>
    <p:extLst>
      <p:ext uri="{BB962C8B-B14F-4D97-AF65-F5344CB8AC3E}">
        <p14:creationId xmlns:p14="http://schemas.microsoft.com/office/powerpoint/2010/main" val="1974159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515939" y="1882171"/>
            <a:ext cx="5206682" cy="4426554"/>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520244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520244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8" y="368300"/>
            <a:ext cx="5206806"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1" name="Rectangle 10">
            <a:extLst>
              <a:ext uri="{FF2B5EF4-FFF2-40B4-BE49-F238E27FC236}">
                <a16:creationId xmlns:a16="http://schemas.microsoft.com/office/drawing/2014/main" id="{8B5C996B-0918-804B-BD4C-32A658B584F3}"/>
              </a:ext>
            </a:extLst>
          </p:cNvPr>
          <p:cNvSpPr/>
          <p:nvPr userDrawn="1"/>
        </p:nvSpPr>
        <p:spPr>
          <a:xfrm>
            <a:off x="6096000" y="0"/>
            <a:ext cx="6095999"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13" name="Content Placeholder 8"/>
          <p:cNvSpPr>
            <a:spLocks noGrp="1"/>
          </p:cNvSpPr>
          <p:nvPr>
            <p:ph sz="quarter" idx="19"/>
          </p:nvPr>
        </p:nvSpPr>
        <p:spPr>
          <a:xfrm>
            <a:off x="6477194" y="1882171"/>
            <a:ext cx="5198745" cy="4426554"/>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
            <a:extLst>
              <a:ext uri="{FF2B5EF4-FFF2-40B4-BE49-F238E27FC236}">
                <a16:creationId xmlns:a16="http://schemas.microsoft.com/office/drawing/2014/main" id="{65975A82-7EB2-6E48-B38C-B5AEBD5D9A89}"/>
              </a:ext>
            </a:extLst>
          </p:cNvPr>
          <p:cNvSpPr>
            <a:spLocks noGrp="1" noChangeAspect="1"/>
          </p:cNvSpPr>
          <p:nvPr>
            <p:ph type="body" idx="20" hasCustomPrompt="1"/>
          </p:nvPr>
        </p:nvSpPr>
        <p:spPr>
          <a:xfrm>
            <a:off x="6469257" y="1432200"/>
            <a:ext cx="520244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8" name="Text Placeholder 1">
            <a:extLst>
              <a:ext uri="{FF2B5EF4-FFF2-40B4-BE49-F238E27FC236}">
                <a16:creationId xmlns:a16="http://schemas.microsoft.com/office/drawing/2014/main" id="{B425B684-C025-7A40-8525-E424A3D79E9C}"/>
              </a:ext>
            </a:extLst>
          </p:cNvPr>
          <p:cNvSpPr>
            <a:spLocks noGrp="1"/>
          </p:cNvSpPr>
          <p:nvPr>
            <p:ph type="body" sz="quarter" idx="21" hasCustomPrompt="1"/>
          </p:nvPr>
        </p:nvSpPr>
        <p:spPr>
          <a:xfrm>
            <a:off x="6469257" y="899161"/>
            <a:ext cx="520244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6" name="Text Placeholder 5"/>
          <p:cNvSpPr>
            <a:spLocks noGrp="1"/>
          </p:cNvSpPr>
          <p:nvPr>
            <p:ph type="body" sz="quarter" idx="22" hasCustomPrompt="1"/>
          </p:nvPr>
        </p:nvSpPr>
        <p:spPr>
          <a:xfrm>
            <a:off x="6469257" y="398780"/>
            <a:ext cx="5207000" cy="577850"/>
          </a:xfrm>
        </p:spPr>
        <p:txBody>
          <a:bodyPr tIns="155448" anchor="t" anchorCtr="0"/>
          <a:lstStyle>
            <a:lvl1pPr marL="0" indent="0">
              <a:buNone/>
              <a:defRPr sz="3600">
                <a:solidFill>
                  <a:schemeClr val="bg1"/>
                </a:solidFill>
                <a:latin typeface="Cambria" charset="0"/>
                <a:ea typeface="Cambria" charset="0"/>
                <a:cs typeface="Cambria" charset="0"/>
              </a:defRPr>
            </a:lvl1pPr>
            <a:lvl2pPr marL="225425" indent="0">
              <a:buNone/>
              <a:defRPr>
                <a:solidFill>
                  <a:schemeClr val="bg1"/>
                </a:solidFill>
                <a:latin typeface="Cambria" charset="0"/>
                <a:ea typeface="Cambria" charset="0"/>
                <a:cs typeface="Cambria" charset="0"/>
              </a:defRPr>
            </a:lvl2pPr>
            <a:lvl3pPr marL="457200" indent="0">
              <a:buNone/>
              <a:defRPr>
                <a:solidFill>
                  <a:schemeClr val="bg1"/>
                </a:solidFill>
                <a:latin typeface="Cambria" charset="0"/>
                <a:ea typeface="Cambria" charset="0"/>
                <a:cs typeface="Cambria" charset="0"/>
              </a:defRPr>
            </a:lvl3pPr>
            <a:lvl4pPr marL="687387" indent="0">
              <a:buNone/>
              <a:defRPr>
                <a:solidFill>
                  <a:schemeClr val="bg1"/>
                </a:solidFill>
                <a:latin typeface="Cambria" charset="0"/>
                <a:ea typeface="Cambria" charset="0"/>
                <a:cs typeface="Cambria" charset="0"/>
              </a:defRPr>
            </a:lvl4pPr>
            <a:lvl5pPr marL="919163" indent="0">
              <a:buNone/>
              <a:defRPr>
                <a:solidFill>
                  <a:schemeClr val="bg1"/>
                </a:solidFill>
                <a:latin typeface="Cambria" charset="0"/>
                <a:ea typeface="Cambria" charset="0"/>
                <a:cs typeface="Cambria" charset="0"/>
              </a:defRPr>
            </a:lvl5pPr>
          </a:lstStyle>
          <a:p>
            <a:pPr lvl="0"/>
            <a:r>
              <a:rPr lang="en-US" dirty="0"/>
              <a:t>Click to edit title</a:t>
            </a:r>
          </a:p>
        </p:txBody>
      </p:sp>
    </p:spTree>
    <p:extLst>
      <p:ext uri="{BB962C8B-B14F-4D97-AF65-F5344CB8AC3E}">
        <p14:creationId xmlns:p14="http://schemas.microsoft.com/office/powerpoint/2010/main" val="31491365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mparison Slide no Tex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520244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8" y="368300"/>
            <a:ext cx="5206806"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1" name="Rectangle 10">
            <a:extLst>
              <a:ext uri="{FF2B5EF4-FFF2-40B4-BE49-F238E27FC236}">
                <a16:creationId xmlns:a16="http://schemas.microsoft.com/office/drawing/2014/main" id="{8B5C996B-0918-804B-BD4C-32A658B584F3}"/>
              </a:ext>
            </a:extLst>
          </p:cNvPr>
          <p:cNvSpPr/>
          <p:nvPr userDrawn="1"/>
        </p:nvSpPr>
        <p:spPr>
          <a:xfrm>
            <a:off x="6096000" y="0"/>
            <a:ext cx="6095999"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18" name="Text Placeholder 1">
            <a:extLst>
              <a:ext uri="{FF2B5EF4-FFF2-40B4-BE49-F238E27FC236}">
                <a16:creationId xmlns:a16="http://schemas.microsoft.com/office/drawing/2014/main" id="{B425B684-C025-7A40-8525-E424A3D79E9C}"/>
              </a:ext>
            </a:extLst>
          </p:cNvPr>
          <p:cNvSpPr>
            <a:spLocks noGrp="1"/>
          </p:cNvSpPr>
          <p:nvPr>
            <p:ph type="body" sz="quarter" idx="21" hasCustomPrompt="1"/>
          </p:nvPr>
        </p:nvSpPr>
        <p:spPr>
          <a:xfrm>
            <a:off x="6469257" y="899161"/>
            <a:ext cx="520244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13" name="Text Placeholder 5">
            <a:extLst>
              <a:ext uri="{FF2B5EF4-FFF2-40B4-BE49-F238E27FC236}">
                <a16:creationId xmlns:a16="http://schemas.microsoft.com/office/drawing/2014/main" id="{A7EBFAC4-DC05-1441-BF3C-861FA1725BE0}"/>
              </a:ext>
            </a:extLst>
          </p:cNvPr>
          <p:cNvSpPr>
            <a:spLocks noGrp="1"/>
          </p:cNvSpPr>
          <p:nvPr>
            <p:ph type="body" sz="quarter" idx="22" hasCustomPrompt="1"/>
          </p:nvPr>
        </p:nvSpPr>
        <p:spPr>
          <a:xfrm>
            <a:off x="6469257" y="398780"/>
            <a:ext cx="5207000" cy="577850"/>
          </a:xfrm>
        </p:spPr>
        <p:txBody>
          <a:bodyPr tIns="155448" anchor="t" anchorCtr="0"/>
          <a:lstStyle>
            <a:lvl1pPr marL="0" indent="0">
              <a:buNone/>
              <a:defRPr sz="3600">
                <a:solidFill>
                  <a:schemeClr val="bg1"/>
                </a:solidFill>
                <a:latin typeface="Cambria" charset="0"/>
                <a:ea typeface="Cambria" charset="0"/>
                <a:cs typeface="Cambria" charset="0"/>
              </a:defRPr>
            </a:lvl1pPr>
            <a:lvl2pPr marL="225425" indent="0">
              <a:buNone/>
              <a:defRPr>
                <a:solidFill>
                  <a:schemeClr val="bg1"/>
                </a:solidFill>
                <a:latin typeface="Cambria" charset="0"/>
                <a:ea typeface="Cambria" charset="0"/>
                <a:cs typeface="Cambria" charset="0"/>
              </a:defRPr>
            </a:lvl2pPr>
            <a:lvl3pPr marL="457200" indent="0">
              <a:buNone/>
              <a:defRPr>
                <a:solidFill>
                  <a:schemeClr val="bg1"/>
                </a:solidFill>
                <a:latin typeface="Cambria" charset="0"/>
                <a:ea typeface="Cambria" charset="0"/>
                <a:cs typeface="Cambria" charset="0"/>
              </a:defRPr>
            </a:lvl3pPr>
            <a:lvl4pPr marL="687387" indent="0">
              <a:buNone/>
              <a:defRPr>
                <a:solidFill>
                  <a:schemeClr val="bg1"/>
                </a:solidFill>
                <a:latin typeface="Cambria" charset="0"/>
                <a:ea typeface="Cambria" charset="0"/>
                <a:cs typeface="Cambria" charset="0"/>
              </a:defRPr>
            </a:lvl4pPr>
            <a:lvl5pPr marL="919163" indent="0">
              <a:buNone/>
              <a:defRPr>
                <a:solidFill>
                  <a:schemeClr val="bg1"/>
                </a:solidFill>
                <a:latin typeface="Cambria" charset="0"/>
                <a:ea typeface="Cambria" charset="0"/>
                <a:cs typeface="Cambria" charset="0"/>
              </a:defRPr>
            </a:lvl5pPr>
          </a:lstStyle>
          <a:p>
            <a:pPr lvl="0"/>
            <a:r>
              <a:rPr lang="en-US" dirty="0"/>
              <a:t>Click to edit title</a:t>
            </a:r>
          </a:p>
        </p:txBody>
      </p:sp>
    </p:spTree>
    <p:extLst>
      <p:ext uri="{BB962C8B-B14F-4D97-AF65-F5344CB8AC3E}">
        <p14:creationId xmlns:p14="http://schemas.microsoft.com/office/powerpoint/2010/main" val="3838590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Layout White w/Gray Side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5938" y="368300"/>
            <a:ext cx="7380366" cy="577153"/>
          </a:xfrm>
        </p:spPr>
        <p:txBody>
          <a:bodyPr/>
          <a:lstStyle/>
          <a:p>
            <a:r>
              <a:rPr lang="en-GB"/>
              <a:t>Click to edit title</a:t>
            </a: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7377597"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GB"/>
              <a:t>Optional Subtitle</a:t>
            </a:r>
          </a:p>
        </p:txBody>
      </p:sp>
      <p:sp>
        <p:nvSpPr>
          <p:cNvPr id="9" name="Content Placeholder 8"/>
          <p:cNvSpPr>
            <a:spLocks noGrp="1"/>
          </p:cNvSpPr>
          <p:nvPr>
            <p:ph sz="quarter" idx="18"/>
          </p:nvPr>
        </p:nvSpPr>
        <p:spPr>
          <a:xfrm>
            <a:off x="515938" y="1431926"/>
            <a:ext cx="7380287" cy="48768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B5C996B-0918-804B-BD4C-32A658B584F3}"/>
              </a:ext>
            </a:extLst>
          </p:cNvPr>
          <p:cNvSpPr/>
          <p:nvPr userDrawn="1"/>
        </p:nvSpPr>
        <p:spPr>
          <a:xfrm>
            <a:off x="8525690" y="0"/>
            <a:ext cx="3666309" cy="65818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GB"/>
              <a:t>Date</a:t>
            </a: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GB" smtClean="0"/>
              <a:pPr/>
              <a:t>‹#›</a:t>
            </a:fld>
            <a:endParaRPr lang="en-GB"/>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GB" sz="1000" b="0">
                <a:solidFill>
                  <a:schemeClr val="bg1"/>
                </a:solidFill>
              </a:rPr>
              <a:t>www.dlapiper.com</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mparison Slide 2">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515935" y="4289456"/>
            <a:ext cx="5206686" cy="201926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3831035"/>
            <a:ext cx="520244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8" y="3307049"/>
            <a:ext cx="5206806" cy="570278"/>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3" name="Content Placeholder 8"/>
          <p:cNvSpPr>
            <a:spLocks noGrp="1"/>
          </p:cNvSpPr>
          <p:nvPr>
            <p:ph sz="quarter" idx="19"/>
          </p:nvPr>
        </p:nvSpPr>
        <p:spPr>
          <a:xfrm>
            <a:off x="6477194" y="4289456"/>
            <a:ext cx="5198745" cy="2019269"/>
          </a:xfrm>
        </p:spPr>
        <p:txBody>
          <a:bodyPr/>
          <a:lstStyle>
            <a:lvl1pPr>
              <a:lnSpc>
                <a:spcPct val="100000"/>
              </a:lnSpc>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1">
            <a:extLst>
              <a:ext uri="{FF2B5EF4-FFF2-40B4-BE49-F238E27FC236}">
                <a16:creationId xmlns:a16="http://schemas.microsoft.com/office/drawing/2014/main" id="{B425B684-C025-7A40-8525-E424A3D79E9C}"/>
              </a:ext>
            </a:extLst>
          </p:cNvPr>
          <p:cNvSpPr>
            <a:spLocks noGrp="1"/>
          </p:cNvSpPr>
          <p:nvPr>
            <p:ph type="body" sz="quarter" idx="21" hasCustomPrompt="1"/>
          </p:nvPr>
        </p:nvSpPr>
        <p:spPr>
          <a:xfrm>
            <a:off x="6469257" y="3831035"/>
            <a:ext cx="520244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9" name="Picture Placeholder 4">
            <a:extLst>
              <a:ext uri="{FF2B5EF4-FFF2-40B4-BE49-F238E27FC236}">
                <a16:creationId xmlns:a16="http://schemas.microsoft.com/office/drawing/2014/main" id="{CEF10358-DE3B-1C41-B905-26A91041C344}"/>
              </a:ext>
            </a:extLst>
          </p:cNvPr>
          <p:cNvSpPr>
            <a:spLocks noGrp="1"/>
          </p:cNvSpPr>
          <p:nvPr>
            <p:ph type="pic" sz="quarter" idx="23"/>
          </p:nvPr>
        </p:nvSpPr>
        <p:spPr>
          <a:xfrm>
            <a:off x="0" y="0"/>
            <a:ext cx="6096000" cy="3116033"/>
          </a:xfrm>
          <a:solidFill>
            <a:schemeClr val="bg2"/>
          </a:solidFill>
        </p:spPr>
        <p:txBody>
          <a:bodyPr/>
          <a:lstStyle/>
          <a:p>
            <a:r>
              <a:rPr lang="en-US"/>
              <a:t>Click icon to add picture</a:t>
            </a:r>
            <a:endParaRPr lang="en-US" dirty="0"/>
          </a:p>
        </p:txBody>
      </p:sp>
      <p:sp>
        <p:nvSpPr>
          <p:cNvPr id="20" name="Picture Placeholder 4">
            <a:extLst>
              <a:ext uri="{FF2B5EF4-FFF2-40B4-BE49-F238E27FC236}">
                <a16:creationId xmlns:a16="http://schemas.microsoft.com/office/drawing/2014/main" id="{CEF10358-DE3B-1C41-B905-26A91041C344}"/>
              </a:ext>
            </a:extLst>
          </p:cNvPr>
          <p:cNvSpPr>
            <a:spLocks noGrp="1"/>
          </p:cNvSpPr>
          <p:nvPr>
            <p:ph type="pic" sz="quarter" idx="24"/>
          </p:nvPr>
        </p:nvSpPr>
        <p:spPr>
          <a:xfrm>
            <a:off x="6095998" y="0"/>
            <a:ext cx="6096000" cy="3116033"/>
          </a:xfrm>
          <a:solidFill>
            <a:schemeClr val="bg2"/>
          </a:solidFill>
        </p:spPr>
        <p:txBody>
          <a:bodyPr/>
          <a:lstStyle/>
          <a:p>
            <a:r>
              <a:rPr lang="en-US"/>
              <a:t>Click icon to add picture</a:t>
            </a:r>
            <a:endParaRPr lang="en-US" dirty="0"/>
          </a:p>
        </p:txBody>
      </p:sp>
      <p:cxnSp>
        <p:nvCxnSpPr>
          <p:cNvPr id="7" name="Straight Connector 6"/>
          <p:cNvCxnSpPr/>
          <p:nvPr userDrawn="1"/>
        </p:nvCxnSpPr>
        <p:spPr>
          <a:xfrm>
            <a:off x="6095998" y="0"/>
            <a:ext cx="0" cy="658242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5">
            <a:extLst>
              <a:ext uri="{FF2B5EF4-FFF2-40B4-BE49-F238E27FC236}">
                <a16:creationId xmlns:a16="http://schemas.microsoft.com/office/drawing/2014/main" id="{1C24C823-2B6F-1243-A14A-AF8B8CA8C28A}"/>
              </a:ext>
            </a:extLst>
          </p:cNvPr>
          <p:cNvSpPr>
            <a:spLocks noGrp="1"/>
          </p:cNvSpPr>
          <p:nvPr>
            <p:ph type="body" sz="quarter" idx="25" hasCustomPrompt="1"/>
          </p:nvPr>
        </p:nvSpPr>
        <p:spPr>
          <a:xfrm>
            <a:off x="6469257" y="3312125"/>
            <a:ext cx="5207000" cy="577850"/>
          </a:xfrm>
        </p:spPr>
        <p:txBody>
          <a:bodyPr tIns="155448" anchor="t" anchorCtr="0"/>
          <a:lstStyle>
            <a:lvl1pPr marL="0" indent="0">
              <a:buNone/>
              <a:defRPr sz="3600">
                <a:solidFill>
                  <a:schemeClr val="tx1"/>
                </a:solidFill>
                <a:latin typeface="Cambria" charset="0"/>
                <a:ea typeface="Cambria" charset="0"/>
                <a:cs typeface="Cambria" charset="0"/>
              </a:defRPr>
            </a:lvl1pPr>
            <a:lvl2pPr marL="225425" indent="0">
              <a:buNone/>
              <a:defRPr>
                <a:solidFill>
                  <a:schemeClr val="bg1"/>
                </a:solidFill>
                <a:latin typeface="Cambria" charset="0"/>
                <a:ea typeface="Cambria" charset="0"/>
                <a:cs typeface="Cambria" charset="0"/>
              </a:defRPr>
            </a:lvl2pPr>
            <a:lvl3pPr marL="457200" indent="0">
              <a:buNone/>
              <a:defRPr>
                <a:solidFill>
                  <a:schemeClr val="bg1"/>
                </a:solidFill>
                <a:latin typeface="Cambria" charset="0"/>
                <a:ea typeface="Cambria" charset="0"/>
                <a:cs typeface="Cambria" charset="0"/>
              </a:defRPr>
            </a:lvl3pPr>
            <a:lvl4pPr marL="687387" indent="0">
              <a:buNone/>
              <a:defRPr>
                <a:solidFill>
                  <a:schemeClr val="bg1"/>
                </a:solidFill>
                <a:latin typeface="Cambria" charset="0"/>
                <a:ea typeface="Cambria" charset="0"/>
                <a:cs typeface="Cambria" charset="0"/>
              </a:defRPr>
            </a:lvl4pPr>
            <a:lvl5pPr marL="919163" indent="0">
              <a:buNone/>
              <a:defRPr>
                <a:solidFill>
                  <a:schemeClr val="bg1"/>
                </a:solidFill>
                <a:latin typeface="Cambria" charset="0"/>
                <a:ea typeface="Cambria" charset="0"/>
                <a:cs typeface="Cambria" charset="0"/>
              </a:defRPr>
            </a:lvl5pPr>
          </a:lstStyle>
          <a:p>
            <a:pPr lvl="0"/>
            <a:r>
              <a:rPr lang="en-US" dirty="0"/>
              <a:t>Click to edit title</a:t>
            </a:r>
          </a:p>
        </p:txBody>
      </p:sp>
    </p:spTree>
    <p:extLst>
      <p:ext uri="{BB962C8B-B14F-4D97-AF65-F5344CB8AC3E}">
        <p14:creationId xmlns:p14="http://schemas.microsoft.com/office/powerpoint/2010/main" val="13119795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mparison Slide 3">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515935" y="4472336"/>
            <a:ext cx="5206686" cy="183638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4013915"/>
            <a:ext cx="520244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4" y="3489929"/>
            <a:ext cx="5206810" cy="570278"/>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3" name="Content Placeholder 8"/>
          <p:cNvSpPr>
            <a:spLocks noGrp="1"/>
          </p:cNvSpPr>
          <p:nvPr>
            <p:ph sz="quarter" idx="19"/>
          </p:nvPr>
        </p:nvSpPr>
        <p:spPr>
          <a:xfrm>
            <a:off x="6477194" y="1327102"/>
            <a:ext cx="5198745" cy="2019269"/>
          </a:xfrm>
        </p:spPr>
        <p:txBody>
          <a:bodyPr/>
          <a:lstStyle>
            <a:lvl1pPr>
              <a:lnSpc>
                <a:spcPct val="100000"/>
              </a:lnSpc>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1">
            <a:extLst>
              <a:ext uri="{FF2B5EF4-FFF2-40B4-BE49-F238E27FC236}">
                <a16:creationId xmlns:a16="http://schemas.microsoft.com/office/drawing/2014/main" id="{B425B684-C025-7A40-8525-E424A3D79E9C}"/>
              </a:ext>
            </a:extLst>
          </p:cNvPr>
          <p:cNvSpPr>
            <a:spLocks noGrp="1"/>
          </p:cNvSpPr>
          <p:nvPr>
            <p:ph type="body" sz="quarter" idx="21" hasCustomPrompt="1"/>
          </p:nvPr>
        </p:nvSpPr>
        <p:spPr>
          <a:xfrm>
            <a:off x="6469257" y="868681"/>
            <a:ext cx="520244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9" name="Picture Placeholder 4">
            <a:extLst>
              <a:ext uri="{FF2B5EF4-FFF2-40B4-BE49-F238E27FC236}">
                <a16:creationId xmlns:a16="http://schemas.microsoft.com/office/drawing/2014/main" id="{CEF10358-DE3B-1C41-B905-26A91041C344}"/>
              </a:ext>
            </a:extLst>
          </p:cNvPr>
          <p:cNvSpPr>
            <a:spLocks noGrp="1"/>
          </p:cNvSpPr>
          <p:nvPr>
            <p:ph type="pic" sz="quarter" idx="23"/>
          </p:nvPr>
        </p:nvSpPr>
        <p:spPr>
          <a:xfrm>
            <a:off x="0" y="0"/>
            <a:ext cx="6096000" cy="3276600"/>
          </a:xfrm>
          <a:solidFill>
            <a:schemeClr val="bg2"/>
          </a:solidFill>
        </p:spPr>
        <p:txBody>
          <a:bodyPr/>
          <a:lstStyle/>
          <a:p>
            <a:r>
              <a:rPr lang="en-US"/>
              <a:t>Click icon to add picture</a:t>
            </a:r>
            <a:endParaRPr lang="en-US" dirty="0"/>
          </a:p>
        </p:txBody>
      </p:sp>
      <p:sp>
        <p:nvSpPr>
          <p:cNvPr id="20" name="Picture Placeholder 4">
            <a:extLst>
              <a:ext uri="{FF2B5EF4-FFF2-40B4-BE49-F238E27FC236}">
                <a16:creationId xmlns:a16="http://schemas.microsoft.com/office/drawing/2014/main" id="{CEF10358-DE3B-1C41-B905-26A91041C344}"/>
              </a:ext>
            </a:extLst>
          </p:cNvPr>
          <p:cNvSpPr>
            <a:spLocks noGrp="1"/>
          </p:cNvSpPr>
          <p:nvPr>
            <p:ph type="pic" sz="quarter" idx="24"/>
          </p:nvPr>
        </p:nvSpPr>
        <p:spPr>
          <a:xfrm>
            <a:off x="6095998" y="3276600"/>
            <a:ext cx="6096000" cy="3298641"/>
          </a:xfrm>
          <a:solidFill>
            <a:schemeClr val="bg2"/>
          </a:solidFill>
        </p:spPr>
        <p:txBody>
          <a:bodyPr/>
          <a:lstStyle/>
          <a:p>
            <a:r>
              <a:rPr lang="en-US"/>
              <a:t>Click icon to add picture</a:t>
            </a:r>
            <a:endParaRPr lang="en-US" dirty="0"/>
          </a:p>
        </p:txBody>
      </p:sp>
      <p:cxnSp>
        <p:nvCxnSpPr>
          <p:cNvPr id="7" name="Straight Connector 6"/>
          <p:cNvCxnSpPr/>
          <p:nvPr userDrawn="1"/>
        </p:nvCxnSpPr>
        <p:spPr>
          <a:xfrm>
            <a:off x="6095998" y="0"/>
            <a:ext cx="0" cy="658242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5">
            <a:extLst>
              <a:ext uri="{FF2B5EF4-FFF2-40B4-BE49-F238E27FC236}">
                <a16:creationId xmlns:a16="http://schemas.microsoft.com/office/drawing/2014/main" id="{026CBC9B-50DD-B646-80D0-F5FAA5759DBE}"/>
              </a:ext>
            </a:extLst>
          </p:cNvPr>
          <p:cNvSpPr>
            <a:spLocks noGrp="1"/>
          </p:cNvSpPr>
          <p:nvPr>
            <p:ph type="body" sz="quarter" idx="22" hasCustomPrompt="1"/>
          </p:nvPr>
        </p:nvSpPr>
        <p:spPr>
          <a:xfrm>
            <a:off x="6469257" y="398780"/>
            <a:ext cx="5207000" cy="577850"/>
          </a:xfrm>
        </p:spPr>
        <p:txBody>
          <a:bodyPr tIns="155448" anchor="t" anchorCtr="0"/>
          <a:lstStyle>
            <a:lvl1pPr marL="0" indent="0">
              <a:buNone/>
              <a:defRPr sz="3600">
                <a:solidFill>
                  <a:schemeClr val="tx1"/>
                </a:solidFill>
                <a:latin typeface="Cambria" charset="0"/>
                <a:ea typeface="Cambria" charset="0"/>
                <a:cs typeface="Cambria" charset="0"/>
              </a:defRPr>
            </a:lvl1pPr>
            <a:lvl2pPr marL="225425" indent="0">
              <a:buNone/>
              <a:defRPr>
                <a:solidFill>
                  <a:schemeClr val="bg1"/>
                </a:solidFill>
                <a:latin typeface="Cambria" charset="0"/>
                <a:ea typeface="Cambria" charset="0"/>
                <a:cs typeface="Cambria" charset="0"/>
              </a:defRPr>
            </a:lvl2pPr>
            <a:lvl3pPr marL="457200" indent="0">
              <a:buNone/>
              <a:defRPr>
                <a:solidFill>
                  <a:schemeClr val="bg1"/>
                </a:solidFill>
                <a:latin typeface="Cambria" charset="0"/>
                <a:ea typeface="Cambria" charset="0"/>
                <a:cs typeface="Cambria" charset="0"/>
              </a:defRPr>
            </a:lvl3pPr>
            <a:lvl4pPr marL="687387" indent="0">
              <a:buNone/>
              <a:defRPr>
                <a:solidFill>
                  <a:schemeClr val="bg1"/>
                </a:solidFill>
                <a:latin typeface="Cambria" charset="0"/>
                <a:ea typeface="Cambria" charset="0"/>
                <a:cs typeface="Cambria" charset="0"/>
              </a:defRPr>
            </a:lvl4pPr>
            <a:lvl5pPr marL="919163" indent="0">
              <a:buNone/>
              <a:defRPr>
                <a:solidFill>
                  <a:schemeClr val="bg1"/>
                </a:solidFill>
                <a:latin typeface="Cambria" charset="0"/>
                <a:ea typeface="Cambria" charset="0"/>
                <a:cs typeface="Cambria" charset="0"/>
              </a:defRPr>
            </a:lvl5pPr>
          </a:lstStyle>
          <a:p>
            <a:pPr lvl="0"/>
            <a:r>
              <a:rPr lang="en-US" dirty="0"/>
              <a:t>Click to edit title</a:t>
            </a:r>
          </a:p>
        </p:txBody>
      </p:sp>
    </p:spTree>
    <p:extLst>
      <p:ext uri="{BB962C8B-B14F-4D97-AF65-F5344CB8AC3E}">
        <p14:creationId xmlns:p14="http://schemas.microsoft.com/office/powerpoint/2010/main" val="1953158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7"/>
            <a:ext cx="1727201" cy="261203"/>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428082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olid Dark 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1"/>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28A888-D00A-714F-942B-CBD4BC82141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33338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1"/>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4879B44-18AC-2341-9FB3-6A4BB7813EB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15938" y="6062542"/>
            <a:ext cx="730800" cy="427158"/>
          </a:xfrm>
          <a:prstGeom prst="rect">
            <a:avLst/>
          </a:prstGeom>
        </p:spPr>
      </p:pic>
    </p:spTree>
    <p:extLst>
      <p:ext uri="{BB962C8B-B14F-4D97-AF65-F5344CB8AC3E}">
        <p14:creationId xmlns:p14="http://schemas.microsoft.com/office/powerpoint/2010/main" val="1817649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Layout Whi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t>Click to edit title</a:t>
            </a: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GB"/>
              <a:t>Optional Subtitle</a:t>
            </a:r>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7"/>
            <a:ext cx="1727201" cy="261203"/>
          </a:xfrm>
        </p:spPr>
        <p:txBody>
          <a:bodyPr/>
          <a:lstStyle>
            <a:lvl1pPr>
              <a:defRPr>
                <a:solidFill>
                  <a:schemeClr val="accent5"/>
                </a:solidFill>
              </a:defRPr>
            </a:lvl1pPr>
          </a:lstStyle>
          <a:p>
            <a:r>
              <a:rPr lang="en-GB"/>
              <a:t>Date</a:t>
            </a: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GB" smtClean="0"/>
              <a:pPr/>
              <a:t>‹#›</a:t>
            </a:fld>
            <a:endParaRPr lang="en-GB"/>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GB" sz="1000" b="0">
                <a:solidFill>
                  <a:schemeClr val="bg1"/>
                </a:solidFill>
              </a:rPr>
              <a:t>www.dlapiper.com</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Layout Gra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0" y="1432200"/>
            <a:ext cx="12192000" cy="51496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p:txBody>
          <a:bodyPr/>
          <a:lstStyle/>
          <a:p>
            <a:r>
              <a:rPr lang="en-GB"/>
              <a:t>Click to edit title</a:t>
            </a:r>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GB"/>
              <a:t>Optional Subtitle</a:t>
            </a:r>
          </a:p>
        </p:txBody>
      </p:sp>
      <p:sp>
        <p:nvSpPr>
          <p:cNvPr id="13" name="Content Placeholder 8"/>
          <p:cNvSpPr>
            <a:spLocks noGrp="1"/>
          </p:cNvSpPr>
          <p:nvPr>
            <p:ph sz="quarter" idx="18"/>
          </p:nvPr>
        </p:nvSpPr>
        <p:spPr>
          <a:xfrm>
            <a:off x="515938" y="1797269"/>
            <a:ext cx="11160125" cy="4511456"/>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GB"/>
              <a:t>Date</a:t>
            </a: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GB" smtClean="0"/>
              <a:pPr/>
              <a:t>‹#›</a:t>
            </a:fld>
            <a:endParaRPr lang="en-GB"/>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GB" sz="1000" b="0">
                <a:solidFill>
                  <a:schemeClr val="bg1"/>
                </a:solidFill>
              </a:rPr>
              <a:t>www.dlapiper.com</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21" Type="http://schemas.openxmlformats.org/officeDocument/2006/relationships/slideLayout" Target="../slideLayouts/slideLayout58.xml"/><Relationship Id="rId34" Type="http://schemas.openxmlformats.org/officeDocument/2006/relationships/slideLayout" Target="../slideLayouts/slideLayout71.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slideLayout" Target="../slideLayouts/slideLayout70.xml"/><Relationship Id="rId38" Type="http://schemas.openxmlformats.org/officeDocument/2006/relationships/theme" Target="../theme/theme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slideLayout" Target="../slideLayouts/slideLayout69.xml"/><Relationship Id="rId37" Type="http://schemas.openxmlformats.org/officeDocument/2006/relationships/slideLayout" Target="../slideLayouts/slideLayout74.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36" Type="http://schemas.openxmlformats.org/officeDocument/2006/relationships/slideLayout" Target="../slideLayouts/slideLayout73.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35" Type="http://schemas.openxmlformats.org/officeDocument/2006/relationships/slideLayout" Target="../slideLayouts/slideLayout72.xml"/><Relationship Id="rId8" Type="http://schemas.openxmlformats.org/officeDocument/2006/relationships/slideLayout" Target="../slideLayouts/slideLayout45.xml"/><Relationship Id="rId3"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48864" y="6596797"/>
            <a:ext cx="1727200" cy="260593"/>
          </a:xfrm>
          <a:prstGeom prst="rect">
            <a:avLst/>
          </a:prstGeom>
        </p:spPr>
        <p:txBody>
          <a:bodyPr vert="horz" lIns="0" tIns="0" rIns="0" bIns="0" rtlCol="0" anchor="ctr"/>
          <a:lstStyle>
            <a:lvl1pPr algn="ctr">
              <a:defRPr sz="1000" b="0">
                <a:solidFill>
                  <a:schemeClr val="tx1"/>
                </a:solidFill>
              </a:defRPr>
            </a:lvl1pPr>
          </a:lstStyle>
          <a:p>
            <a:r>
              <a:rPr lang="en-GB"/>
              <a:t>Date</a:t>
            </a:r>
          </a:p>
        </p:txBody>
      </p:sp>
      <p:sp>
        <p:nvSpPr>
          <p:cNvPr id="6" name="Slide Number Placeholder 5">
            <a:extLst>
              <a:ext uri="{FF2B5EF4-FFF2-40B4-BE49-F238E27FC236}">
                <a16:creationId xmlns:a16="http://schemas.microsoft.com/office/drawing/2014/main" id="{ED4D4C61-8619-194B-8CBC-6D26A1A8D157}"/>
              </a:ext>
            </a:extLst>
          </p:cNvPr>
          <p:cNvSpPr>
            <a:spLocks noGrp="1"/>
          </p:cNvSpPr>
          <p:nvPr>
            <p:ph type="sldNum" sz="quarter" idx="4"/>
          </p:nvPr>
        </p:nvSpPr>
        <p:spPr>
          <a:xfrm>
            <a:off x="11676064" y="6596797"/>
            <a:ext cx="515935" cy="261203"/>
          </a:xfrm>
          <a:prstGeom prst="rect">
            <a:avLst/>
          </a:prstGeom>
        </p:spPr>
        <p:txBody>
          <a:bodyPr vert="horz" lIns="0" tIns="0" rIns="0" bIns="0" rtlCol="0" anchor="ctr"/>
          <a:lstStyle>
            <a:lvl1pPr algn="ctr">
              <a:defRPr sz="1000" b="0">
                <a:solidFill>
                  <a:schemeClr val="tx1"/>
                </a:solidFill>
              </a:defRPr>
            </a:lvl1pPr>
          </a:lstStyle>
          <a:p>
            <a:fld id="{F9591D4C-BB8F-AE46-BE73-C616F30BBC5B}" type="slidenum">
              <a:rPr lang="en-GB" smtClean="0"/>
              <a:pPr/>
              <a:t>‹#›</a:t>
            </a:fld>
            <a:endParaRPr lang="en-GB"/>
          </a:p>
        </p:txBody>
      </p:sp>
      <p:sp>
        <p:nvSpPr>
          <p:cNvPr id="8" name="Title Placeholder 7">
            <a:extLst>
              <a:ext uri="{FF2B5EF4-FFF2-40B4-BE49-F238E27FC236}">
                <a16:creationId xmlns:a16="http://schemas.microsoft.com/office/drawing/2014/main" id="{CB1DE175-AEB7-854B-A8AD-D98BDA536033}"/>
              </a:ext>
            </a:extLst>
          </p:cNvPr>
          <p:cNvSpPr>
            <a:spLocks noGrp="1"/>
          </p:cNvSpPr>
          <p:nvPr>
            <p:ph type="title"/>
          </p:nvPr>
        </p:nvSpPr>
        <p:spPr>
          <a:xfrm>
            <a:off x="515939" y="368300"/>
            <a:ext cx="11160124" cy="577153"/>
          </a:xfrm>
          <a:prstGeom prst="rect">
            <a:avLst/>
          </a:prstGeom>
        </p:spPr>
        <p:txBody>
          <a:bodyPr vert="horz" lIns="0" tIns="0" rIns="0" bIns="0" rtlCol="0" anchor="t" anchorCtr="0">
            <a:noAutofit/>
          </a:bodyPr>
          <a:lstStyle/>
          <a:p>
            <a:r>
              <a:rPr lang="en-GB"/>
              <a:t>Click to edit Master title style</a:t>
            </a:r>
          </a:p>
        </p:txBody>
      </p:sp>
      <p:sp>
        <p:nvSpPr>
          <p:cNvPr id="9" name="Text Placeholder 8">
            <a:extLst>
              <a:ext uri="{FF2B5EF4-FFF2-40B4-BE49-F238E27FC236}">
                <a16:creationId xmlns:a16="http://schemas.microsoft.com/office/drawing/2014/main" id="{4A36D4A1-2ACB-2340-90BD-5A606111D088}"/>
              </a:ext>
            </a:extLst>
          </p:cNvPr>
          <p:cNvSpPr>
            <a:spLocks noGrp="1"/>
          </p:cNvSpPr>
          <p:nvPr>
            <p:ph type="body" idx="1"/>
          </p:nvPr>
        </p:nvSpPr>
        <p:spPr>
          <a:xfrm>
            <a:off x="515938" y="1431925"/>
            <a:ext cx="11160127" cy="4751593"/>
          </a:xfrm>
          <a:prstGeom prst="rect">
            <a:avLst/>
          </a:prstGeom>
        </p:spPr>
        <p:txBody>
          <a:bodyPr vert="horz" lIns="0" tIns="0" rIns="0" bIns="0" spcCol="13716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Footer Placeholder 1"/>
          <p:cNvSpPr>
            <a:spLocks noGrp="1"/>
          </p:cNvSpPr>
          <p:nvPr>
            <p:ph type="ftr" sz="quarter" idx="3"/>
          </p:nvPr>
        </p:nvSpPr>
        <p:spPr>
          <a:xfrm>
            <a:off x="2387600" y="6596798"/>
            <a:ext cx="7416800" cy="256092"/>
          </a:xfrm>
          <a:prstGeom prst="rect">
            <a:avLst/>
          </a:prstGeom>
        </p:spPr>
        <p:txBody>
          <a:bodyPr vert="horz" lIns="91440" tIns="45720" rIns="91440" bIns="45720" rtlCol="0" anchor="ctr"/>
          <a:lstStyle>
            <a:lvl1pPr algn="l">
              <a:defRPr sz="1000">
                <a:solidFill>
                  <a:schemeClr val="tx1"/>
                </a:solidFill>
              </a:defRPr>
            </a:lvl1pPr>
          </a:lstStyle>
          <a:p>
            <a:endParaRPr lang="en-GB"/>
          </a:p>
        </p:txBody>
      </p:sp>
      <p:sp>
        <p:nvSpPr>
          <p:cNvPr id="11" name="Rectangle 10">
            <a:extLst>
              <a:ext uri="{FF2B5EF4-FFF2-40B4-BE49-F238E27FC236}">
                <a16:creationId xmlns:a16="http://schemas.microsoft.com/office/drawing/2014/main" id="{65C4610C-9CCC-4BEC-949C-7E71AC620273}"/>
              </a:ext>
            </a:extLst>
          </p:cNvPr>
          <p:cNvSpPr/>
          <p:nvPr userDrawn="1"/>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34744996"/>
      </p:ext>
    </p:extLst>
  </p:cSld>
  <p:clrMap bg1="lt1" tx1="dk1" bg2="lt2" tx2="dk2" accent1="accent1" accent2="accent2" accent3="accent3" accent4="accent4" accent5="accent5" accent6="accent6" hlink="hlink" folHlink="folHlink"/>
  <p:sldLayoutIdLst>
    <p:sldLayoutId id="2147483785" r:id="rId1"/>
    <p:sldLayoutId id="2147483728" r:id="rId2"/>
    <p:sldLayoutId id="2147483663" r:id="rId3"/>
    <p:sldLayoutId id="2147483759" r:id="rId4"/>
    <p:sldLayoutId id="2147483760" r:id="rId5"/>
    <p:sldLayoutId id="2147483780" r:id="rId6"/>
    <p:sldLayoutId id="2147483782" r:id="rId7"/>
    <p:sldLayoutId id="2147483761" r:id="rId8"/>
    <p:sldLayoutId id="2147483766" r:id="rId9"/>
    <p:sldLayoutId id="2147483779" r:id="rId10"/>
    <p:sldLayoutId id="2147483762" r:id="rId11"/>
    <p:sldLayoutId id="2147483781" r:id="rId12"/>
    <p:sldLayoutId id="2147483765" r:id="rId13"/>
    <p:sldLayoutId id="2147483793" r:id="rId14"/>
    <p:sldLayoutId id="2147483738" r:id="rId15"/>
    <p:sldLayoutId id="2147483787" r:id="rId16"/>
    <p:sldLayoutId id="2147483799" r:id="rId17"/>
    <p:sldLayoutId id="2147483786" r:id="rId18"/>
    <p:sldLayoutId id="2147483769" r:id="rId19"/>
    <p:sldLayoutId id="2147483768" r:id="rId20"/>
    <p:sldLayoutId id="2147483796" r:id="rId21"/>
    <p:sldLayoutId id="2147483797" r:id="rId22"/>
    <p:sldLayoutId id="2147483771" r:id="rId23"/>
    <p:sldLayoutId id="2147483770" r:id="rId24"/>
    <p:sldLayoutId id="2147483775" r:id="rId25"/>
    <p:sldLayoutId id="2147483776" r:id="rId26"/>
    <p:sldLayoutId id="2147483777" r:id="rId27"/>
    <p:sldLayoutId id="2147483778" r:id="rId28"/>
    <p:sldLayoutId id="2147483695" r:id="rId29"/>
    <p:sldLayoutId id="2147483788" r:id="rId30"/>
    <p:sldLayoutId id="2147483789" r:id="rId31"/>
    <p:sldLayoutId id="2147483794" r:id="rId32"/>
    <p:sldLayoutId id="2147483790" r:id="rId33"/>
    <p:sldLayoutId id="2147483791" r:id="rId34"/>
    <p:sldLayoutId id="2147483795" r:id="rId35"/>
    <p:sldLayoutId id="2147483800" r:id="rId36"/>
    <p:sldLayoutId id="2147483801" r:id="rId37"/>
  </p:sldLayoutIdLst>
  <p:hf hdr="0" ftr="0" dt="0"/>
  <p:txStyles>
    <p:titleStyle>
      <a:lvl1pPr algn="l" defTabSz="914400" rtl="0" eaLnBrk="1" latinLnBrk="0" hangingPunct="1">
        <a:lnSpc>
          <a:spcPct val="90000"/>
        </a:lnSpc>
        <a:spcBef>
          <a:spcPct val="0"/>
        </a:spcBef>
        <a:buNone/>
        <a:defRPr sz="3600" kern="1200">
          <a:solidFill>
            <a:schemeClr val="tx1"/>
          </a:solidFill>
          <a:latin typeface="Cambria" panose="02040503050406030204" pitchFamily="18" charset="0"/>
          <a:ea typeface="+mj-ea"/>
          <a:cs typeface="+mj-cs"/>
        </a:defRPr>
      </a:lvl1pPr>
    </p:titleStyle>
    <p:bodyStyle>
      <a:lvl1pPr marL="230188" indent="-230188" algn="l" defTabSz="914400" rtl="0" eaLnBrk="1" latinLnBrk="0" hangingPunct="1">
        <a:lnSpc>
          <a:spcPts val="2200"/>
        </a:lnSpc>
        <a:spcBef>
          <a:spcPts val="1000"/>
        </a:spcBef>
        <a:buClrTx/>
        <a:buFont typeface="Arial" panose="020B0604020202020204" pitchFamily="34" charset="0"/>
        <a:buChar char="•"/>
        <a:defRPr sz="2000" kern="1200">
          <a:solidFill>
            <a:schemeClr val="tx1"/>
          </a:solidFill>
          <a:latin typeface="+mn-lt"/>
          <a:ea typeface="+mn-ea"/>
          <a:cs typeface="+mn-cs"/>
        </a:defRPr>
      </a:lvl1pPr>
      <a:lvl2pPr marL="461963" indent="-236538" algn="l" defTabSz="914400" rtl="0" eaLnBrk="1" latinLnBrk="0" hangingPunct="1">
        <a:lnSpc>
          <a:spcPts val="2200"/>
        </a:lnSpc>
        <a:spcBef>
          <a:spcPts val="500"/>
        </a:spcBef>
        <a:buClr>
          <a:schemeClr val="bg2">
            <a:lumMod val="50000"/>
          </a:schemeClr>
        </a:buClr>
        <a:buFont typeface="Arial" panose="020B0604020202020204" pitchFamily="34" charset="0"/>
        <a:buChar char="•"/>
        <a:defRPr sz="2000" kern="1200">
          <a:solidFill>
            <a:schemeClr val="tx1"/>
          </a:solidFill>
          <a:latin typeface="+mn-lt"/>
          <a:ea typeface="+mn-ea"/>
          <a:cs typeface="+mn-cs"/>
        </a:defRPr>
      </a:lvl2pPr>
      <a:lvl3pPr marL="684213" indent="-227013" algn="l" defTabSz="914400" rtl="0" eaLnBrk="1" latinLnBrk="0" hangingPunct="1">
        <a:lnSpc>
          <a:spcPts val="2200"/>
        </a:lnSpc>
        <a:spcBef>
          <a:spcPts val="500"/>
        </a:spcBef>
        <a:buClr>
          <a:schemeClr val="bg2">
            <a:lumMod val="75000"/>
          </a:schemeClr>
        </a:buClr>
        <a:buFont typeface="Arial" panose="020B0604020202020204" pitchFamily="34" charset="0"/>
        <a:buChar char="•"/>
        <a:defRPr sz="2000" kern="1200">
          <a:solidFill>
            <a:schemeClr val="tx1"/>
          </a:solidFill>
          <a:latin typeface="+mn-lt"/>
          <a:ea typeface="+mn-ea"/>
          <a:cs typeface="+mn-cs"/>
        </a:defRPr>
      </a:lvl3pPr>
      <a:lvl4pPr marL="914400" indent="-227013" algn="l" defTabSz="914400" rtl="0" eaLnBrk="1" latinLnBrk="0" hangingPunct="1">
        <a:lnSpc>
          <a:spcPts val="2200"/>
        </a:lnSpc>
        <a:spcBef>
          <a:spcPts val="500"/>
        </a:spcBef>
        <a:buClr>
          <a:schemeClr val="bg1">
            <a:lumMod val="75000"/>
          </a:schemeClr>
        </a:buClr>
        <a:buFont typeface="Arial" panose="020B0604020202020204" pitchFamily="34" charset="0"/>
        <a:buChar char="•"/>
        <a:defRPr sz="2000" kern="1200">
          <a:solidFill>
            <a:schemeClr val="tx1"/>
          </a:solidFill>
          <a:latin typeface="+mn-lt"/>
          <a:ea typeface="+mn-ea"/>
          <a:cs typeface="+mn-cs"/>
        </a:defRPr>
      </a:lvl4pPr>
      <a:lvl5pPr marL="1144588" indent="-225425" algn="l" defTabSz="914400" rtl="0" eaLnBrk="1" latinLnBrk="0" hangingPunct="1">
        <a:lnSpc>
          <a:spcPts val="2200"/>
        </a:lnSpc>
        <a:spcBef>
          <a:spcPts val="500"/>
        </a:spcBef>
        <a:buClr>
          <a:schemeClr val="bg1">
            <a:lumMod val="75000"/>
          </a:schemeClr>
        </a:buClr>
        <a:buFont typeface="Arial" panose="020B0604020202020204" pitchFamily="34" charset="0"/>
        <a:buChar char="•"/>
        <a:defRPr sz="2000" kern="1200">
          <a:solidFill>
            <a:schemeClr val="tx1"/>
          </a:solidFill>
          <a:latin typeface="+mn-lt"/>
          <a:ea typeface="+mn-ea"/>
          <a:cs typeface="+mn-cs"/>
        </a:defRPr>
      </a:lvl5pPr>
      <a:lvl6pPr marL="1381125" indent="-233363" algn="l" defTabSz="914400" rtl="0" eaLnBrk="1" latinLnBrk="0" hangingPunct="1">
        <a:lnSpc>
          <a:spcPct val="90000"/>
        </a:lnSpc>
        <a:spcBef>
          <a:spcPts val="500"/>
        </a:spcBef>
        <a:buClr>
          <a:schemeClr val="bg1">
            <a:lumMod val="75000"/>
          </a:schemeClr>
        </a:buClr>
        <a:buFont typeface="Arial" panose="020B0604020202020204" pitchFamily="34" charset="0"/>
        <a:buChar char="•"/>
        <a:tabLst/>
        <a:defRPr sz="1800" kern="1200">
          <a:solidFill>
            <a:schemeClr val="tx1"/>
          </a:solidFill>
          <a:latin typeface="+mn-lt"/>
          <a:ea typeface="+mn-ea"/>
          <a:cs typeface="+mn-cs"/>
        </a:defRPr>
      </a:lvl6pPr>
      <a:lvl7pPr marL="1606550" indent="-233363" algn="l" defTabSz="914400" rtl="0" eaLnBrk="1" latinLnBrk="0" hangingPunct="1">
        <a:lnSpc>
          <a:spcPct val="90000"/>
        </a:lnSpc>
        <a:spcBef>
          <a:spcPts val="500"/>
        </a:spcBef>
        <a:buClr>
          <a:schemeClr val="bg1">
            <a:lumMod val="75000"/>
          </a:schemeClr>
        </a:buClr>
        <a:buFont typeface="Arial" panose="020B0604020202020204" pitchFamily="34" charset="0"/>
        <a:buChar char="•"/>
        <a:tabLst/>
        <a:defRPr sz="1800" kern="1200" baseline="0">
          <a:solidFill>
            <a:schemeClr val="tx1"/>
          </a:solidFill>
          <a:latin typeface="+mn-lt"/>
          <a:ea typeface="+mn-ea"/>
          <a:cs typeface="+mn-cs"/>
        </a:defRPr>
      </a:lvl7pPr>
      <a:lvl8pPr marL="1822450" indent="-225425" algn="l" defTabSz="914400" rtl="0" eaLnBrk="1" latinLnBrk="0" hangingPunct="1">
        <a:lnSpc>
          <a:spcPct val="90000"/>
        </a:lnSpc>
        <a:spcBef>
          <a:spcPts val="500"/>
        </a:spcBef>
        <a:buClr>
          <a:schemeClr val="bg1">
            <a:lumMod val="75000"/>
          </a:schemeClr>
        </a:buClr>
        <a:buFont typeface="Arial" panose="020B0604020202020204" pitchFamily="34" charset="0"/>
        <a:buChar char="•"/>
        <a:tabLst/>
        <a:defRPr sz="1800" kern="1200" baseline="0">
          <a:solidFill>
            <a:schemeClr val="tx1"/>
          </a:solidFill>
          <a:latin typeface="+mn-lt"/>
          <a:ea typeface="+mn-ea"/>
          <a:cs typeface="+mn-cs"/>
        </a:defRPr>
      </a:lvl8pPr>
      <a:lvl9pPr marL="1998663" indent="-169863" algn="l" defTabSz="914400" rtl="0" eaLnBrk="1" latinLnBrk="0" hangingPunct="1">
        <a:lnSpc>
          <a:spcPct val="90000"/>
        </a:lnSpc>
        <a:spcBef>
          <a:spcPts val="500"/>
        </a:spcBef>
        <a:buClr>
          <a:schemeClr val="accent5">
            <a:lumMod val="75000"/>
          </a:schemeClr>
        </a:buClr>
        <a:buFont typeface="Arial" panose="020B0604020202020204" pitchFamily="34" charset="0"/>
        <a:buChar char="•"/>
        <a:defRPr sz="1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88" userDrawn="1">
          <p15:clr>
            <a:srgbClr val="A4A3A4"/>
          </p15:clr>
        </p15:guide>
        <p15:guide id="3" orient="horz" pos="232">
          <p15:clr>
            <a:srgbClr val="F26B43"/>
          </p15:clr>
        </p15:guide>
        <p15:guide id="4" pos="325" userDrawn="1">
          <p15:clr>
            <a:srgbClr val="F26B43"/>
          </p15:clr>
        </p15:guide>
        <p15:guide id="5" pos="7355" userDrawn="1">
          <p15:clr>
            <a:srgbClr val="F26B43"/>
          </p15:clr>
        </p15:guide>
        <p15:guide id="6" pos="1414" userDrawn="1">
          <p15:clr>
            <a:srgbClr val="A4A3A4"/>
          </p15:clr>
        </p15:guide>
        <p15:guide id="7" pos="1512" userDrawn="1">
          <p15:clr>
            <a:srgbClr val="A4A3A4"/>
          </p15:clr>
        </p15:guide>
        <p15:guide id="10" pos="3790" userDrawn="1">
          <p15:clr>
            <a:srgbClr val="A4A3A4"/>
          </p15:clr>
        </p15:guide>
        <p15:guide id="11" pos="4978" userDrawn="1">
          <p15:clr>
            <a:srgbClr val="A4A3A4"/>
          </p15:clr>
        </p15:guide>
        <p15:guide id="12" pos="5076" userDrawn="1">
          <p15:clr>
            <a:srgbClr val="A4A3A4"/>
          </p15:clr>
        </p15:guide>
        <p15:guide id="13" pos="6168" userDrawn="1">
          <p15:clr>
            <a:srgbClr val="A4A3A4"/>
          </p15:clr>
        </p15:guide>
        <p15:guide id="14" pos="6266" userDrawn="1">
          <p15:clr>
            <a:srgbClr val="A4A3A4"/>
          </p15:clr>
        </p15:guide>
        <p15:guide id="15" pos="2602" userDrawn="1">
          <p15:clr>
            <a:srgbClr val="A4A3A4"/>
          </p15:clr>
        </p15:guide>
        <p15:guide id="16" pos="2700" userDrawn="1">
          <p15:clr>
            <a:srgbClr val="A4A3A4"/>
          </p15:clr>
        </p15:guide>
        <p15:guide id="17" orient="horz" pos="3974">
          <p15:clr>
            <a:srgbClr val="F26B43"/>
          </p15:clr>
        </p15:guide>
        <p15:guide id="18" orient="horz" pos="90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48864" y="6596797"/>
            <a:ext cx="1727200" cy="260593"/>
          </a:xfrm>
          <a:prstGeom prst="rect">
            <a:avLst/>
          </a:prstGeom>
        </p:spPr>
        <p:txBody>
          <a:bodyPr vert="horz" lIns="0" tIns="0" rIns="0" bIns="0" rtlCol="0" anchor="ctr"/>
          <a:lstStyle>
            <a:lvl1pPr algn="ctr">
              <a:defRPr sz="1000" b="0">
                <a:solidFill>
                  <a:schemeClr val="tx1"/>
                </a:solidFill>
              </a:defRPr>
            </a:lvl1pPr>
          </a:lstStyle>
          <a:p>
            <a:r>
              <a:rPr lang="en-US"/>
              <a:t>Date</a:t>
            </a:r>
            <a:endParaRPr lang="en-US" dirty="0"/>
          </a:p>
        </p:txBody>
      </p:sp>
      <p:sp>
        <p:nvSpPr>
          <p:cNvPr id="6" name="Slide Number Placeholder 5">
            <a:extLst>
              <a:ext uri="{FF2B5EF4-FFF2-40B4-BE49-F238E27FC236}">
                <a16:creationId xmlns:a16="http://schemas.microsoft.com/office/drawing/2014/main" id="{ED4D4C61-8619-194B-8CBC-6D26A1A8D157}"/>
              </a:ext>
            </a:extLst>
          </p:cNvPr>
          <p:cNvSpPr>
            <a:spLocks noGrp="1"/>
          </p:cNvSpPr>
          <p:nvPr>
            <p:ph type="sldNum" sz="quarter" idx="4"/>
          </p:nvPr>
        </p:nvSpPr>
        <p:spPr>
          <a:xfrm>
            <a:off x="11676064" y="6596797"/>
            <a:ext cx="515935" cy="261203"/>
          </a:xfrm>
          <a:prstGeom prst="rect">
            <a:avLst/>
          </a:prstGeom>
        </p:spPr>
        <p:txBody>
          <a:bodyPr vert="horz" lIns="0" tIns="0" rIns="0" bIns="0" rtlCol="0" anchor="ctr"/>
          <a:lstStyle>
            <a:lvl1pPr algn="ctr">
              <a:defRPr sz="1000" b="0">
                <a:solidFill>
                  <a:schemeClr val="tx1"/>
                </a:solidFill>
              </a:defRPr>
            </a:lvl1pPr>
          </a:lstStyle>
          <a:p>
            <a:fld id="{F9591D4C-BB8F-AE46-BE73-C616F30BBC5B}" type="slidenum">
              <a:rPr lang="en-US" smtClean="0"/>
              <a:pPr/>
              <a:t>‹#›</a:t>
            </a:fld>
            <a:endParaRPr lang="en-US" dirty="0"/>
          </a:p>
        </p:txBody>
      </p:sp>
      <p:sp>
        <p:nvSpPr>
          <p:cNvPr id="8" name="Title Placeholder 7">
            <a:extLst>
              <a:ext uri="{FF2B5EF4-FFF2-40B4-BE49-F238E27FC236}">
                <a16:creationId xmlns:a16="http://schemas.microsoft.com/office/drawing/2014/main" id="{CB1DE175-AEB7-854B-A8AD-D98BDA536033}"/>
              </a:ext>
            </a:extLst>
          </p:cNvPr>
          <p:cNvSpPr>
            <a:spLocks noGrp="1"/>
          </p:cNvSpPr>
          <p:nvPr>
            <p:ph type="title"/>
          </p:nvPr>
        </p:nvSpPr>
        <p:spPr>
          <a:xfrm>
            <a:off x="515939" y="368300"/>
            <a:ext cx="11160124" cy="577153"/>
          </a:xfrm>
          <a:prstGeom prst="rect">
            <a:avLst/>
          </a:prstGeom>
        </p:spPr>
        <p:txBody>
          <a:bodyPr vert="horz" lIns="0" tIns="0" rIns="0" bIns="0" rtlCol="0" anchor="t" anchorCtr="0">
            <a:noAutofit/>
          </a:body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4A36D4A1-2ACB-2340-90BD-5A606111D088}"/>
              </a:ext>
            </a:extLst>
          </p:cNvPr>
          <p:cNvSpPr>
            <a:spLocks noGrp="1"/>
          </p:cNvSpPr>
          <p:nvPr>
            <p:ph type="body" idx="1"/>
          </p:nvPr>
        </p:nvSpPr>
        <p:spPr>
          <a:xfrm>
            <a:off x="515938" y="1431925"/>
            <a:ext cx="11160127" cy="4751593"/>
          </a:xfrm>
          <a:prstGeom prst="rect">
            <a:avLst/>
          </a:prstGeom>
        </p:spPr>
        <p:txBody>
          <a:bodyPr vert="horz" lIns="0" tIns="0" rIns="0" bIns="0" spcCol="13716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p:cNvSpPr>
            <a:spLocks noGrp="1"/>
          </p:cNvSpPr>
          <p:nvPr>
            <p:ph type="ftr" sz="quarter" idx="3"/>
          </p:nvPr>
        </p:nvSpPr>
        <p:spPr>
          <a:xfrm>
            <a:off x="2387600" y="6596798"/>
            <a:ext cx="7416800" cy="256092"/>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3" name="Rectangle 2"/>
          <p:cNvSpPr/>
          <p:nvPr userDrawn="1"/>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6679856"/>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 id="2147483819" r:id="rId17"/>
    <p:sldLayoutId id="2147483820" r:id="rId18"/>
    <p:sldLayoutId id="2147483821" r:id="rId19"/>
    <p:sldLayoutId id="2147483822" r:id="rId20"/>
    <p:sldLayoutId id="2147483823" r:id="rId21"/>
    <p:sldLayoutId id="2147483824" r:id="rId22"/>
    <p:sldLayoutId id="2147483825" r:id="rId23"/>
    <p:sldLayoutId id="2147483826" r:id="rId24"/>
    <p:sldLayoutId id="2147483827" r:id="rId25"/>
    <p:sldLayoutId id="2147483828" r:id="rId26"/>
    <p:sldLayoutId id="2147483829" r:id="rId27"/>
    <p:sldLayoutId id="2147483830" r:id="rId28"/>
    <p:sldLayoutId id="2147483831" r:id="rId29"/>
    <p:sldLayoutId id="2147483832" r:id="rId30"/>
    <p:sldLayoutId id="2147483833" r:id="rId31"/>
    <p:sldLayoutId id="2147483834" r:id="rId32"/>
    <p:sldLayoutId id="2147483835" r:id="rId33"/>
    <p:sldLayoutId id="2147483836" r:id="rId34"/>
    <p:sldLayoutId id="2147483837" r:id="rId35"/>
    <p:sldLayoutId id="2147483838" r:id="rId36"/>
    <p:sldLayoutId id="2147483839" r:id="rId37"/>
  </p:sldLayoutIdLst>
  <p:hf hdr="0" ftr="0" dt="0"/>
  <p:txStyles>
    <p:titleStyle>
      <a:lvl1pPr algn="l" defTabSz="914400" rtl="0" eaLnBrk="1" latinLnBrk="0" hangingPunct="1">
        <a:lnSpc>
          <a:spcPct val="90000"/>
        </a:lnSpc>
        <a:spcBef>
          <a:spcPct val="0"/>
        </a:spcBef>
        <a:buNone/>
        <a:defRPr sz="3600" kern="1200">
          <a:solidFill>
            <a:schemeClr val="tx1"/>
          </a:solidFill>
          <a:latin typeface="Cambria" panose="02040503050406030204" pitchFamily="18" charset="0"/>
          <a:ea typeface="+mj-ea"/>
          <a:cs typeface="+mj-cs"/>
        </a:defRPr>
      </a:lvl1pPr>
    </p:titleStyle>
    <p:bodyStyle>
      <a:lvl1pPr marL="230188" indent="-230188" algn="l" defTabSz="914400" rtl="0" eaLnBrk="1" latinLnBrk="0" hangingPunct="1">
        <a:lnSpc>
          <a:spcPts val="2200"/>
        </a:lnSpc>
        <a:spcBef>
          <a:spcPts val="1000"/>
        </a:spcBef>
        <a:buClrTx/>
        <a:buFont typeface="Arial" panose="020B0604020202020204" pitchFamily="34" charset="0"/>
        <a:buChar char="•"/>
        <a:defRPr sz="2000" kern="1200">
          <a:solidFill>
            <a:schemeClr val="tx1"/>
          </a:solidFill>
          <a:latin typeface="+mn-lt"/>
          <a:ea typeface="+mn-ea"/>
          <a:cs typeface="+mn-cs"/>
        </a:defRPr>
      </a:lvl1pPr>
      <a:lvl2pPr marL="461963" indent="-236538" algn="l" defTabSz="914400" rtl="0" eaLnBrk="1" latinLnBrk="0" hangingPunct="1">
        <a:lnSpc>
          <a:spcPts val="2200"/>
        </a:lnSpc>
        <a:spcBef>
          <a:spcPts val="500"/>
        </a:spcBef>
        <a:buClr>
          <a:schemeClr val="bg2">
            <a:lumMod val="50000"/>
          </a:schemeClr>
        </a:buClr>
        <a:buFont typeface="Arial" panose="020B0604020202020204" pitchFamily="34" charset="0"/>
        <a:buChar char="•"/>
        <a:defRPr sz="2000" kern="1200">
          <a:solidFill>
            <a:schemeClr val="tx1"/>
          </a:solidFill>
          <a:latin typeface="+mn-lt"/>
          <a:ea typeface="+mn-ea"/>
          <a:cs typeface="+mn-cs"/>
        </a:defRPr>
      </a:lvl2pPr>
      <a:lvl3pPr marL="684213" indent="-227013" algn="l" defTabSz="914400" rtl="0" eaLnBrk="1" latinLnBrk="0" hangingPunct="1">
        <a:lnSpc>
          <a:spcPts val="2200"/>
        </a:lnSpc>
        <a:spcBef>
          <a:spcPts val="500"/>
        </a:spcBef>
        <a:buClr>
          <a:schemeClr val="bg2">
            <a:lumMod val="75000"/>
          </a:schemeClr>
        </a:buClr>
        <a:buFont typeface="Arial" panose="020B0604020202020204" pitchFamily="34" charset="0"/>
        <a:buChar char="•"/>
        <a:defRPr sz="2000" kern="1200">
          <a:solidFill>
            <a:schemeClr val="tx1"/>
          </a:solidFill>
          <a:latin typeface="+mn-lt"/>
          <a:ea typeface="+mn-ea"/>
          <a:cs typeface="+mn-cs"/>
        </a:defRPr>
      </a:lvl3pPr>
      <a:lvl4pPr marL="914400" indent="-227013" algn="l" defTabSz="914400" rtl="0" eaLnBrk="1" latinLnBrk="0" hangingPunct="1">
        <a:lnSpc>
          <a:spcPts val="2200"/>
        </a:lnSpc>
        <a:spcBef>
          <a:spcPts val="500"/>
        </a:spcBef>
        <a:buClr>
          <a:schemeClr val="bg1">
            <a:lumMod val="75000"/>
          </a:schemeClr>
        </a:buClr>
        <a:buFont typeface="Arial" panose="020B0604020202020204" pitchFamily="34" charset="0"/>
        <a:buChar char="•"/>
        <a:defRPr sz="2000" kern="1200">
          <a:solidFill>
            <a:schemeClr val="tx1"/>
          </a:solidFill>
          <a:latin typeface="+mn-lt"/>
          <a:ea typeface="+mn-ea"/>
          <a:cs typeface="+mn-cs"/>
        </a:defRPr>
      </a:lvl4pPr>
      <a:lvl5pPr marL="1144588" indent="-225425" algn="l" defTabSz="914400" rtl="0" eaLnBrk="1" latinLnBrk="0" hangingPunct="1">
        <a:lnSpc>
          <a:spcPts val="2200"/>
        </a:lnSpc>
        <a:spcBef>
          <a:spcPts val="500"/>
        </a:spcBef>
        <a:buClr>
          <a:schemeClr val="bg1">
            <a:lumMod val="75000"/>
          </a:schemeClr>
        </a:buClr>
        <a:buFont typeface="Arial" panose="020B0604020202020204" pitchFamily="34" charset="0"/>
        <a:buChar char="•"/>
        <a:defRPr sz="2000" kern="1200">
          <a:solidFill>
            <a:schemeClr val="tx1"/>
          </a:solidFill>
          <a:latin typeface="+mn-lt"/>
          <a:ea typeface="+mn-ea"/>
          <a:cs typeface="+mn-cs"/>
        </a:defRPr>
      </a:lvl5pPr>
      <a:lvl6pPr marL="1381125" indent="-233363" algn="l" defTabSz="914400" rtl="0" eaLnBrk="1" latinLnBrk="0" hangingPunct="1">
        <a:lnSpc>
          <a:spcPct val="90000"/>
        </a:lnSpc>
        <a:spcBef>
          <a:spcPts val="500"/>
        </a:spcBef>
        <a:buClr>
          <a:schemeClr val="bg1">
            <a:lumMod val="75000"/>
          </a:schemeClr>
        </a:buClr>
        <a:buFont typeface="Arial" panose="020B0604020202020204" pitchFamily="34" charset="0"/>
        <a:buChar char="•"/>
        <a:tabLst/>
        <a:defRPr sz="1800" kern="1200">
          <a:solidFill>
            <a:schemeClr val="tx1"/>
          </a:solidFill>
          <a:latin typeface="+mn-lt"/>
          <a:ea typeface="+mn-ea"/>
          <a:cs typeface="+mn-cs"/>
        </a:defRPr>
      </a:lvl6pPr>
      <a:lvl7pPr marL="1606550" indent="-233363" algn="l" defTabSz="914400" rtl="0" eaLnBrk="1" latinLnBrk="0" hangingPunct="1">
        <a:lnSpc>
          <a:spcPct val="90000"/>
        </a:lnSpc>
        <a:spcBef>
          <a:spcPts val="500"/>
        </a:spcBef>
        <a:buClr>
          <a:schemeClr val="bg1">
            <a:lumMod val="75000"/>
          </a:schemeClr>
        </a:buClr>
        <a:buFont typeface="Arial" panose="020B0604020202020204" pitchFamily="34" charset="0"/>
        <a:buChar char="•"/>
        <a:tabLst/>
        <a:defRPr sz="1800" kern="1200" baseline="0">
          <a:solidFill>
            <a:schemeClr val="tx1"/>
          </a:solidFill>
          <a:latin typeface="+mn-lt"/>
          <a:ea typeface="+mn-ea"/>
          <a:cs typeface="+mn-cs"/>
        </a:defRPr>
      </a:lvl7pPr>
      <a:lvl8pPr marL="1822450" indent="-225425" algn="l" defTabSz="914400" rtl="0" eaLnBrk="1" latinLnBrk="0" hangingPunct="1">
        <a:lnSpc>
          <a:spcPct val="90000"/>
        </a:lnSpc>
        <a:spcBef>
          <a:spcPts val="500"/>
        </a:spcBef>
        <a:buClr>
          <a:schemeClr val="bg1">
            <a:lumMod val="75000"/>
          </a:schemeClr>
        </a:buClr>
        <a:buFont typeface="Arial" panose="020B0604020202020204" pitchFamily="34" charset="0"/>
        <a:buChar char="•"/>
        <a:tabLst/>
        <a:defRPr sz="1800" kern="1200" baseline="0">
          <a:solidFill>
            <a:schemeClr val="tx1"/>
          </a:solidFill>
          <a:latin typeface="+mn-lt"/>
          <a:ea typeface="+mn-ea"/>
          <a:cs typeface="+mn-cs"/>
        </a:defRPr>
      </a:lvl8pPr>
      <a:lvl9pPr marL="1998663" indent="-169863" algn="l" defTabSz="914400" rtl="0" eaLnBrk="1" latinLnBrk="0" hangingPunct="1">
        <a:lnSpc>
          <a:spcPct val="90000"/>
        </a:lnSpc>
        <a:spcBef>
          <a:spcPts val="500"/>
        </a:spcBef>
        <a:buClr>
          <a:schemeClr val="accent5">
            <a:lumMod val="75000"/>
          </a:schemeClr>
        </a:buClr>
        <a:buFont typeface="Arial" panose="020B0604020202020204" pitchFamily="34" charset="0"/>
        <a:buChar char="•"/>
        <a:defRPr sz="1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88">
          <p15:clr>
            <a:srgbClr val="A4A3A4"/>
          </p15:clr>
        </p15:guide>
        <p15:guide id="3" orient="horz" pos="232">
          <p15:clr>
            <a:srgbClr val="F26B43"/>
          </p15:clr>
        </p15:guide>
        <p15:guide id="4" pos="325">
          <p15:clr>
            <a:srgbClr val="F26B43"/>
          </p15:clr>
        </p15:guide>
        <p15:guide id="5" pos="7355">
          <p15:clr>
            <a:srgbClr val="F26B43"/>
          </p15:clr>
        </p15:guide>
        <p15:guide id="6" pos="1414">
          <p15:clr>
            <a:srgbClr val="A4A3A4"/>
          </p15:clr>
        </p15:guide>
        <p15:guide id="7" pos="1512">
          <p15:clr>
            <a:srgbClr val="A4A3A4"/>
          </p15:clr>
        </p15:guide>
        <p15:guide id="10" pos="3790">
          <p15:clr>
            <a:srgbClr val="A4A3A4"/>
          </p15:clr>
        </p15:guide>
        <p15:guide id="11" pos="4978">
          <p15:clr>
            <a:srgbClr val="A4A3A4"/>
          </p15:clr>
        </p15:guide>
        <p15:guide id="12" pos="5076">
          <p15:clr>
            <a:srgbClr val="A4A3A4"/>
          </p15:clr>
        </p15:guide>
        <p15:guide id="13" pos="6168">
          <p15:clr>
            <a:srgbClr val="A4A3A4"/>
          </p15:clr>
        </p15:guide>
        <p15:guide id="14" pos="6266">
          <p15:clr>
            <a:srgbClr val="A4A3A4"/>
          </p15:clr>
        </p15:guide>
        <p15:guide id="15" pos="2602">
          <p15:clr>
            <a:srgbClr val="A4A3A4"/>
          </p15:clr>
        </p15:guide>
        <p15:guide id="16" pos="2700">
          <p15:clr>
            <a:srgbClr val="A4A3A4"/>
          </p15:clr>
        </p15:guide>
        <p15:guide id="17" orient="horz" pos="3974">
          <p15:clr>
            <a:srgbClr val="F26B43"/>
          </p15:clr>
        </p15:guide>
        <p15:guide id="18" orient="horz" pos="90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37.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6.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2">
            <a:extLst>
              <a:ext uri="{FF2B5EF4-FFF2-40B4-BE49-F238E27FC236}">
                <a16:creationId xmlns:a16="http://schemas.microsoft.com/office/drawing/2014/main" id="{6B5F7DAB-BA5A-4BAE-F287-28A546032779}"/>
              </a:ext>
            </a:extLst>
          </p:cNvPr>
          <p:cNvPicPr>
            <a:picLocks noChangeAspect="1"/>
          </p:cNvPicPr>
          <p:nvPr>
            <p:custDataLst>
              <p:tags r:id="rId1"/>
            </p:custDataLst>
          </p:nvPr>
        </p:nvPicPr>
        <p:blipFill rotWithShape="1">
          <a:blip r:embed="rId3"/>
          <a:srcRect t="7222" b="7222"/>
          <a:stretch/>
        </p:blipFill>
        <p:spPr>
          <a:xfrm>
            <a:off x="0" y="0"/>
            <a:ext cx="12192000" cy="5867400"/>
          </a:xfrm>
          <a:custGeom>
            <a:avLst/>
            <a:gdLst>
              <a:gd name="connsiteX0" fmla="*/ 0 w 12192000"/>
              <a:gd name="connsiteY0" fmla="*/ 0 h 5866682"/>
              <a:gd name="connsiteX1" fmla="*/ 12192000 w 12192000"/>
              <a:gd name="connsiteY1" fmla="*/ 0 h 5866682"/>
              <a:gd name="connsiteX2" fmla="*/ 12192000 w 12192000"/>
              <a:gd name="connsiteY2" fmla="*/ 5866624 h 5866682"/>
              <a:gd name="connsiteX3" fmla="*/ 12191999 w 12192000"/>
              <a:gd name="connsiteY3" fmla="*/ 5866682 h 5866682"/>
              <a:gd name="connsiteX4" fmla="*/ 450204 w 12192000"/>
              <a:gd name="connsiteY4" fmla="*/ 1005313 h 5866682"/>
              <a:gd name="connsiteX5" fmla="*/ 0 w 12192000"/>
              <a:gd name="connsiteY5" fmla="*/ 991327 h 5866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866682">
                <a:moveTo>
                  <a:pt x="0" y="0"/>
                </a:moveTo>
                <a:lnTo>
                  <a:pt x="12192000" y="0"/>
                </a:lnTo>
                <a:lnTo>
                  <a:pt x="12192000" y="5866624"/>
                </a:lnTo>
                <a:lnTo>
                  <a:pt x="12191999" y="5866682"/>
                </a:lnTo>
                <a:cubicBezTo>
                  <a:pt x="7467601" y="5866682"/>
                  <a:pt x="5031579" y="1291276"/>
                  <a:pt x="450204" y="1005313"/>
                </a:cubicBezTo>
                <a:lnTo>
                  <a:pt x="0" y="991327"/>
                </a:lnTo>
                <a:close/>
              </a:path>
            </a:pathLst>
          </a:custGeom>
        </p:spPr>
      </p:pic>
      <p:sp>
        <p:nvSpPr>
          <p:cNvPr id="5" name="Title 2">
            <a:extLst>
              <a:ext uri="{FF2B5EF4-FFF2-40B4-BE49-F238E27FC236}">
                <a16:creationId xmlns:a16="http://schemas.microsoft.com/office/drawing/2014/main" id="{F077819C-3F41-49AC-0575-0BC2D9C9F08B}"/>
              </a:ext>
            </a:extLst>
          </p:cNvPr>
          <p:cNvSpPr txBox="1">
            <a:spLocks/>
          </p:cNvSpPr>
          <p:nvPr/>
        </p:nvSpPr>
        <p:spPr>
          <a:xfrm>
            <a:off x="515939" y="4305894"/>
            <a:ext cx="6033717" cy="577153"/>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Cambria" panose="02040503050406030204" pitchFamily="18" charset="0"/>
                <a:ea typeface="+mj-ea"/>
                <a:cs typeface="+mj-cs"/>
              </a:defRPr>
            </a:lvl1pPr>
          </a:lstStyle>
          <a:p>
            <a:r>
              <a:rPr lang="da-DK">
                <a:solidFill>
                  <a:schemeClr val="bg1"/>
                </a:solidFill>
              </a:rPr>
              <a:t>Forretningsjus til nasjonale og internasjonale selskaper</a:t>
            </a:r>
            <a:endParaRPr lang="en-GB">
              <a:solidFill>
                <a:schemeClr val="bg1"/>
              </a:solidFill>
            </a:endParaRPr>
          </a:p>
        </p:txBody>
      </p:sp>
    </p:spTree>
    <p:extLst>
      <p:ext uri="{BB962C8B-B14F-4D97-AF65-F5344CB8AC3E}">
        <p14:creationId xmlns:p14="http://schemas.microsoft.com/office/powerpoint/2010/main" val="965871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1B3AE3-E541-908A-DDE1-DC7FCE3F1061}"/>
              </a:ext>
            </a:extLst>
          </p:cNvPr>
          <p:cNvSpPr>
            <a:spLocks noGrp="1"/>
          </p:cNvSpPr>
          <p:nvPr>
            <p:ph type="body" idx="1"/>
          </p:nvPr>
        </p:nvSpPr>
        <p:spPr>
          <a:xfrm>
            <a:off x="515939" y="1109653"/>
            <a:ext cx="11160124" cy="435600"/>
          </a:xfrm>
        </p:spPr>
        <p:txBody>
          <a:bodyPr>
            <a:normAutofit/>
          </a:bodyPr>
          <a:lstStyle/>
          <a:p>
            <a:r>
              <a:rPr lang="en-US" dirty="0" err="1"/>
              <a:t>Viktig</a:t>
            </a:r>
            <a:r>
              <a:rPr lang="en-US" dirty="0"/>
              <a:t> med </a:t>
            </a:r>
            <a:r>
              <a:rPr lang="en-US" dirty="0" err="1"/>
              <a:t>en</a:t>
            </a:r>
            <a:r>
              <a:rPr lang="en-US" dirty="0"/>
              <a:t> </a:t>
            </a:r>
            <a:r>
              <a:rPr lang="en-US" dirty="0" err="1"/>
              <a:t>strukturert</a:t>
            </a:r>
            <a:r>
              <a:rPr lang="en-US" dirty="0"/>
              <a:t> </a:t>
            </a:r>
            <a:r>
              <a:rPr lang="en-US" dirty="0" err="1"/>
              <a:t>tilnærming</a:t>
            </a:r>
            <a:r>
              <a:rPr lang="en-US" dirty="0"/>
              <a:t> til </a:t>
            </a:r>
            <a:r>
              <a:rPr lang="en-US" dirty="0" err="1"/>
              <a:t>skatt</a:t>
            </a:r>
            <a:r>
              <a:rPr lang="en-US" dirty="0"/>
              <a:t> </a:t>
            </a:r>
          </a:p>
          <a:p>
            <a:endParaRPr lang="nb-NO" dirty="0"/>
          </a:p>
        </p:txBody>
      </p:sp>
      <p:sp>
        <p:nvSpPr>
          <p:cNvPr id="3" name="Slide Number Placeholder 2">
            <a:extLst>
              <a:ext uri="{FF2B5EF4-FFF2-40B4-BE49-F238E27FC236}">
                <a16:creationId xmlns:a16="http://schemas.microsoft.com/office/drawing/2014/main" id="{60F57B6D-DECB-E75D-B072-27A97D362FA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9591D4C-BB8F-AE46-BE73-C616F30BBC5B}" type="slidenum">
              <a:rPr kumimoji="0" lang="en-US" sz="1000" b="0" i="0" u="none" strike="noStrike" kern="1200" cap="none" spc="0" normalizeH="0" baseline="0" noProof="0" smtClean="0">
                <a:ln>
                  <a:noFill/>
                </a:ln>
                <a:solidFill>
                  <a:srgbClr val="18244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srgbClr val="182440"/>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2E0A315B-DA51-8E8C-32FC-18CA0E820532}"/>
              </a:ext>
            </a:extLst>
          </p:cNvPr>
          <p:cNvSpPr>
            <a:spLocks noGrp="1"/>
          </p:cNvSpPr>
          <p:nvPr>
            <p:ph type="title"/>
          </p:nvPr>
        </p:nvSpPr>
        <p:spPr/>
        <p:txBody>
          <a:bodyPr/>
          <a:lstStyle/>
          <a:p>
            <a:r>
              <a:rPr lang="nb-NO" dirty="0"/>
              <a:t>Skatteoptimalisering for internasjonale virksomheter</a:t>
            </a:r>
          </a:p>
        </p:txBody>
      </p:sp>
      <p:sp>
        <p:nvSpPr>
          <p:cNvPr id="6" name="Content Placeholder 5">
            <a:extLst>
              <a:ext uri="{FF2B5EF4-FFF2-40B4-BE49-F238E27FC236}">
                <a16:creationId xmlns:a16="http://schemas.microsoft.com/office/drawing/2014/main" id="{A1C32D51-8FE9-E315-4DE5-DA5A5C37A59D}"/>
              </a:ext>
            </a:extLst>
          </p:cNvPr>
          <p:cNvSpPr>
            <a:spLocks noGrp="1"/>
          </p:cNvSpPr>
          <p:nvPr>
            <p:ph sz="quarter" idx="18"/>
          </p:nvPr>
        </p:nvSpPr>
        <p:spPr>
          <a:xfrm>
            <a:off x="515938" y="4850673"/>
            <a:ext cx="11160125" cy="1458051"/>
          </a:xfrm>
        </p:spPr>
        <p:txBody>
          <a:bodyPr/>
          <a:lstStyle/>
          <a:p>
            <a:r>
              <a:rPr lang="en-US" sz="1600" dirty="0" err="1"/>
              <a:t>Målsetting</a:t>
            </a:r>
            <a:r>
              <a:rPr lang="en-US" sz="1600" dirty="0"/>
              <a:t>: </a:t>
            </a:r>
          </a:p>
          <a:p>
            <a:pPr lvl="1"/>
            <a:r>
              <a:rPr lang="en-US" sz="1600" dirty="0" err="1"/>
              <a:t>Unngå</a:t>
            </a:r>
            <a:r>
              <a:rPr lang="en-US" sz="1600" dirty="0"/>
              <a:t> </a:t>
            </a:r>
            <a:r>
              <a:rPr lang="en-US" sz="1600" dirty="0" err="1"/>
              <a:t>unødvendige</a:t>
            </a:r>
            <a:r>
              <a:rPr lang="en-US" sz="1600" dirty="0"/>
              <a:t> </a:t>
            </a:r>
            <a:r>
              <a:rPr lang="en-US" sz="1600" dirty="0" err="1"/>
              <a:t>skattelekkasjer</a:t>
            </a:r>
            <a:r>
              <a:rPr lang="en-US" sz="1600" dirty="0"/>
              <a:t>, </a:t>
            </a:r>
            <a:r>
              <a:rPr lang="en-US" sz="1600" dirty="0" err="1"/>
              <a:t>optimalisere</a:t>
            </a:r>
            <a:r>
              <a:rPr lang="en-US" sz="1600" dirty="0"/>
              <a:t> og </a:t>
            </a:r>
            <a:r>
              <a:rPr lang="en-US" sz="1600" dirty="0" err="1"/>
              <a:t>unngå</a:t>
            </a:r>
            <a:r>
              <a:rPr lang="en-US" sz="1600" dirty="0"/>
              <a:t> </a:t>
            </a:r>
            <a:r>
              <a:rPr lang="en-US" sz="1600" dirty="0" err="1"/>
              <a:t>tvister</a:t>
            </a:r>
            <a:r>
              <a:rPr lang="en-US" sz="1600" dirty="0"/>
              <a:t> </a:t>
            </a:r>
            <a:endParaRPr lang="nb-NO" sz="1600" dirty="0"/>
          </a:p>
        </p:txBody>
      </p:sp>
      <p:sp>
        <p:nvSpPr>
          <p:cNvPr id="203" name="Google Shape;220;p41">
            <a:extLst>
              <a:ext uri="{FF2B5EF4-FFF2-40B4-BE49-F238E27FC236}">
                <a16:creationId xmlns:a16="http://schemas.microsoft.com/office/drawing/2014/main" id="{B50E9AFF-44E9-EA6A-1079-EF3687191509}"/>
              </a:ext>
            </a:extLst>
          </p:cNvPr>
          <p:cNvSpPr txBox="1"/>
          <p:nvPr/>
        </p:nvSpPr>
        <p:spPr>
          <a:xfrm>
            <a:off x="4984914" y="2007215"/>
            <a:ext cx="1613700" cy="766500"/>
          </a:xfrm>
          <a:prstGeom prst="rect">
            <a:avLst/>
          </a:prstGeom>
          <a:solidFill>
            <a:srgbClr val="F3F3F3"/>
          </a:solidFill>
          <a:ln>
            <a:noFill/>
          </a:ln>
        </p:spPr>
        <p:txBody>
          <a:bodyPr spcFirstLastPara="1" wrap="square" lIns="365750" tIns="91425" rIns="45700" bIns="91425" anchor="t" anchorCtr="0">
            <a:noAutofit/>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kumimoji="0" lang="en" sz="800" b="0" i="0" u="none" strike="noStrike" kern="1200" cap="none" spc="0" normalizeH="0" baseline="0" noProof="0" dirty="0">
                <a:ln>
                  <a:noFill/>
                </a:ln>
                <a:solidFill>
                  <a:srgbClr val="182440"/>
                </a:solidFill>
                <a:effectLst/>
                <a:uLnTx/>
                <a:uFillTx/>
                <a:latin typeface="Arial" panose="020B0604020202020204"/>
                <a:ea typeface="+mn-ea"/>
                <a:cs typeface="+mn-cs"/>
              </a:rPr>
              <a:t>Selskapsstruktur</a:t>
            </a:r>
          </a:p>
          <a:p>
            <a:pPr marL="171450" marR="0" lvl="0" indent="-171450" algn="l" defTabSz="914400" rtl="0" eaLnBrk="1" fontAlgn="auto" latinLnBrk="0" hangingPunct="1">
              <a:lnSpc>
                <a:spcPct val="105000"/>
              </a:lnSpc>
              <a:spcBef>
                <a:spcPts val="0"/>
              </a:spcBef>
              <a:spcAft>
                <a:spcPts val="0"/>
              </a:spcAft>
              <a:buClrTx/>
              <a:buSzTx/>
              <a:buFontTx/>
              <a:buChar char="-"/>
              <a:tabLst/>
              <a:defRPr/>
            </a:pPr>
            <a:r>
              <a:rPr lang="en" sz="800" dirty="0">
                <a:solidFill>
                  <a:srgbClr val="182440"/>
                </a:solidFill>
                <a:latin typeface="Arial" panose="020B0604020202020204"/>
              </a:rPr>
              <a:t>Fritaksmetode</a:t>
            </a:r>
          </a:p>
          <a:p>
            <a:pPr marL="171450" marR="0" lvl="0" indent="-171450" algn="l" defTabSz="914400" rtl="0" eaLnBrk="1" fontAlgn="auto" latinLnBrk="0" hangingPunct="1">
              <a:lnSpc>
                <a:spcPct val="105000"/>
              </a:lnSpc>
              <a:spcBef>
                <a:spcPts val="0"/>
              </a:spcBef>
              <a:spcAft>
                <a:spcPts val="0"/>
              </a:spcAft>
              <a:buClrTx/>
              <a:buSzTx/>
              <a:buFontTx/>
              <a:buChar char="-"/>
              <a:tabLst/>
              <a:defRPr/>
            </a:pPr>
            <a:r>
              <a:rPr kumimoji="0" lang="en" sz="800" b="0" i="0" u="none" strike="noStrike" kern="1200" cap="none" spc="0" normalizeH="0" baseline="0" noProof="0" dirty="0">
                <a:ln>
                  <a:noFill/>
                </a:ln>
                <a:solidFill>
                  <a:srgbClr val="182440"/>
                </a:solidFill>
                <a:effectLst/>
                <a:uLnTx/>
                <a:uFillTx/>
                <a:latin typeface="Arial" panose="020B0604020202020204"/>
                <a:ea typeface="+mn-ea"/>
                <a:cs typeface="+mn-cs"/>
              </a:rPr>
              <a:t>Kildeskatt</a:t>
            </a:r>
          </a:p>
          <a:p>
            <a:pPr marR="0" lvl="0" algn="l" defTabSz="914400" rtl="0" eaLnBrk="1" fontAlgn="auto" latinLnBrk="0" hangingPunct="1">
              <a:lnSpc>
                <a:spcPct val="105000"/>
              </a:lnSpc>
              <a:spcBef>
                <a:spcPts val="0"/>
              </a:spcBef>
              <a:spcAft>
                <a:spcPts val="0"/>
              </a:spcAft>
              <a:buClrTx/>
              <a:buSzTx/>
              <a:tabLst/>
              <a:defRPr/>
            </a:pPr>
            <a:r>
              <a:rPr kumimoji="0" lang="en" sz="800" b="0" i="0" u="none" strike="noStrike" kern="1200" cap="none" spc="0" normalizeH="0" baseline="0" noProof="0" dirty="0">
                <a:ln>
                  <a:noFill/>
                </a:ln>
                <a:solidFill>
                  <a:srgbClr val="182440"/>
                </a:solidFill>
                <a:effectLst/>
                <a:uLnTx/>
                <a:uFillTx/>
                <a:latin typeface="Arial" panose="020B0604020202020204"/>
                <a:ea typeface="+mn-ea"/>
                <a:cs typeface="+mn-cs"/>
              </a:rPr>
              <a:t> </a:t>
            </a:r>
            <a:endParaRPr kumimoji="0" sz="800" b="0" i="0" u="none" strike="noStrike" kern="1200" cap="none" spc="0" normalizeH="0" baseline="0" noProof="0" dirty="0">
              <a:ln>
                <a:noFill/>
              </a:ln>
              <a:solidFill>
                <a:srgbClr val="182440"/>
              </a:solidFill>
              <a:effectLst/>
              <a:uLnTx/>
              <a:uFillTx/>
              <a:latin typeface="Arial" panose="020B0604020202020204"/>
              <a:ea typeface="+mn-ea"/>
              <a:cs typeface="+mn-cs"/>
            </a:endParaRPr>
          </a:p>
          <a:p>
            <a:pPr marL="0" marR="0" lvl="0" indent="0" algn="l" defTabSz="914400" rtl="0" eaLnBrk="1" fontAlgn="auto" latinLnBrk="0" hangingPunct="1">
              <a:lnSpc>
                <a:spcPct val="105000"/>
              </a:lnSpc>
              <a:spcBef>
                <a:spcPts val="0"/>
              </a:spcBef>
              <a:spcAft>
                <a:spcPts val="0"/>
              </a:spcAft>
              <a:buClrTx/>
              <a:buSzTx/>
              <a:buFontTx/>
              <a:buNone/>
              <a:tabLst/>
              <a:defRPr/>
            </a:pPr>
            <a:endParaRPr kumimoji="0" sz="800" b="0" i="0" u="none" strike="noStrike" kern="1200" cap="none" spc="0" normalizeH="0" baseline="0" noProof="0" dirty="0">
              <a:ln>
                <a:noFill/>
              </a:ln>
              <a:solidFill>
                <a:srgbClr val="182440"/>
              </a:solidFill>
              <a:effectLst/>
              <a:uLnTx/>
              <a:uFillTx/>
              <a:latin typeface="Arial" panose="020B0604020202020204"/>
              <a:ea typeface="+mn-ea"/>
              <a:cs typeface="+mn-cs"/>
            </a:endParaRPr>
          </a:p>
        </p:txBody>
      </p:sp>
      <p:sp>
        <p:nvSpPr>
          <p:cNvPr id="204" name="Google Shape;221;p41">
            <a:extLst>
              <a:ext uri="{FF2B5EF4-FFF2-40B4-BE49-F238E27FC236}">
                <a16:creationId xmlns:a16="http://schemas.microsoft.com/office/drawing/2014/main" id="{4CEAA003-A976-E0DD-9661-BED20D1CDD5B}"/>
              </a:ext>
            </a:extLst>
          </p:cNvPr>
          <p:cNvSpPr txBox="1"/>
          <p:nvPr/>
        </p:nvSpPr>
        <p:spPr>
          <a:xfrm>
            <a:off x="6646387" y="2017071"/>
            <a:ext cx="1613700" cy="772200"/>
          </a:xfrm>
          <a:prstGeom prst="rect">
            <a:avLst/>
          </a:prstGeom>
          <a:solidFill>
            <a:srgbClr val="F3F3F3"/>
          </a:solidFill>
          <a:ln>
            <a:noFill/>
          </a:ln>
        </p:spPr>
        <p:txBody>
          <a:bodyPr spcFirstLastPara="1" wrap="square" lIns="365750" tIns="91425" rIns="45700" bIns="91425" anchor="t" anchorCtr="0">
            <a:noAutofit/>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lang="en" sz="800" dirty="0">
                <a:solidFill>
                  <a:srgbClr val="182440"/>
                </a:solidFill>
                <a:latin typeface="Arial" panose="020B0604020202020204"/>
              </a:rPr>
              <a:t>K</a:t>
            </a:r>
            <a:r>
              <a:rPr kumimoji="0" lang="en" sz="800" b="0" i="0" u="none" strike="noStrike" kern="1200" cap="none" spc="0" normalizeH="0" baseline="0" noProof="0" dirty="0">
                <a:ln>
                  <a:noFill/>
                </a:ln>
                <a:solidFill>
                  <a:srgbClr val="182440"/>
                </a:solidFill>
                <a:effectLst/>
                <a:uLnTx/>
                <a:uFillTx/>
                <a:latin typeface="Arial" panose="020B0604020202020204"/>
                <a:ea typeface="+mn-ea"/>
                <a:cs typeface="+mn-cs"/>
              </a:rPr>
              <a:t>apitalstruktur </a:t>
            </a:r>
          </a:p>
          <a:p>
            <a:pPr marL="171450" marR="0" lvl="0" indent="-171450" algn="l" defTabSz="914400" rtl="0" eaLnBrk="1" fontAlgn="auto" latinLnBrk="0" hangingPunct="1">
              <a:lnSpc>
                <a:spcPct val="105000"/>
              </a:lnSpc>
              <a:spcBef>
                <a:spcPts val="0"/>
              </a:spcBef>
              <a:spcAft>
                <a:spcPts val="0"/>
              </a:spcAft>
              <a:buClrTx/>
              <a:buSzTx/>
              <a:buFontTx/>
              <a:buChar char="-"/>
              <a:tabLst/>
              <a:defRPr/>
            </a:pPr>
            <a:r>
              <a:rPr lang="en" sz="800" dirty="0">
                <a:solidFill>
                  <a:srgbClr val="182440"/>
                </a:solidFill>
                <a:latin typeface="Arial" panose="020B0604020202020204"/>
              </a:rPr>
              <a:t>Unngå skattelekkasje </a:t>
            </a:r>
          </a:p>
          <a:p>
            <a:pPr marL="171450" marR="0" lvl="0" indent="-171450" algn="l" defTabSz="914400" rtl="0" eaLnBrk="1" fontAlgn="auto" latinLnBrk="0" hangingPunct="1">
              <a:lnSpc>
                <a:spcPct val="105000"/>
              </a:lnSpc>
              <a:spcBef>
                <a:spcPts val="0"/>
              </a:spcBef>
              <a:spcAft>
                <a:spcPts val="0"/>
              </a:spcAft>
              <a:buClrTx/>
              <a:buSzTx/>
              <a:buFontTx/>
              <a:buChar char="-"/>
              <a:tabLst/>
              <a:defRPr/>
            </a:pPr>
            <a:r>
              <a:rPr kumimoji="0" lang="nb-NO" sz="800" b="0" i="0" u="none" strike="noStrike" kern="1200" cap="none" spc="0" normalizeH="0" baseline="0" noProof="0" dirty="0">
                <a:ln>
                  <a:noFill/>
                </a:ln>
                <a:solidFill>
                  <a:srgbClr val="182440"/>
                </a:solidFill>
                <a:effectLst/>
                <a:uLnTx/>
                <a:uFillTx/>
                <a:latin typeface="Arial" panose="020B0604020202020204"/>
                <a:ea typeface="+mn-ea"/>
                <a:cs typeface="+mn-cs"/>
              </a:rPr>
              <a:t>Utnytte underskudd med kapitalinntekter</a:t>
            </a:r>
            <a:endParaRPr kumimoji="0" sz="800" b="0" i="0" u="none" strike="noStrike" kern="1200" cap="none" spc="0" normalizeH="0" baseline="0" noProof="0" dirty="0">
              <a:ln>
                <a:noFill/>
              </a:ln>
              <a:solidFill>
                <a:srgbClr val="182440"/>
              </a:solidFill>
              <a:effectLst/>
              <a:uLnTx/>
              <a:uFillTx/>
              <a:latin typeface="Arial" panose="020B0604020202020204"/>
              <a:ea typeface="+mn-ea"/>
              <a:cs typeface="+mn-cs"/>
            </a:endParaRPr>
          </a:p>
        </p:txBody>
      </p:sp>
      <p:sp>
        <p:nvSpPr>
          <p:cNvPr id="205" name="Google Shape;222;p41">
            <a:extLst>
              <a:ext uri="{FF2B5EF4-FFF2-40B4-BE49-F238E27FC236}">
                <a16:creationId xmlns:a16="http://schemas.microsoft.com/office/drawing/2014/main" id="{13E4AF17-BA9F-DBC5-59EF-64C1BE532861}"/>
              </a:ext>
            </a:extLst>
          </p:cNvPr>
          <p:cNvSpPr txBox="1"/>
          <p:nvPr/>
        </p:nvSpPr>
        <p:spPr>
          <a:xfrm>
            <a:off x="4992665" y="2821953"/>
            <a:ext cx="1613700" cy="772200"/>
          </a:xfrm>
          <a:prstGeom prst="rect">
            <a:avLst/>
          </a:prstGeom>
          <a:solidFill>
            <a:srgbClr val="F3F3F3"/>
          </a:solidFill>
          <a:ln>
            <a:noFill/>
          </a:ln>
        </p:spPr>
        <p:txBody>
          <a:bodyPr spcFirstLastPara="1" wrap="square" lIns="365750" tIns="91425" rIns="45700" bIns="91425" anchor="t" anchorCtr="0">
            <a:noAutofit/>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lang="en" sz="800" dirty="0">
                <a:solidFill>
                  <a:srgbClr val="182440"/>
                </a:solidFill>
                <a:latin typeface="Arial" panose="020B0604020202020204"/>
              </a:rPr>
              <a:t>Skatteinsentiver </a:t>
            </a:r>
          </a:p>
          <a:p>
            <a:pPr marL="171450" marR="0" lvl="0" indent="-171450" algn="l" defTabSz="914400" rtl="0" eaLnBrk="1" fontAlgn="auto" latinLnBrk="0" hangingPunct="1">
              <a:lnSpc>
                <a:spcPct val="105000"/>
              </a:lnSpc>
              <a:spcBef>
                <a:spcPts val="0"/>
              </a:spcBef>
              <a:spcAft>
                <a:spcPts val="0"/>
              </a:spcAft>
              <a:buClrTx/>
              <a:buSzTx/>
              <a:buFontTx/>
              <a:buChar char="-"/>
              <a:tabLst/>
              <a:defRPr/>
            </a:pPr>
            <a:r>
              <a:rPr lang="en" sz="800" dirty="0">
                <a:solidFill>
                  <a:srgbClr val="182440"/>
                </a:solidFill>
                <a:latin typeface="Arial" panose="020B0604020202020204"/>
              </a:rPr>
              <a:t>Hvem tilbyr hva?</a:t>
            </a:r>
          </a:p>
          <a:p>
            <a:pPr marL="171450" marR="0" lvl="0" indent="-171450" algn="l" defTabSz="914400" rtl="0" eaLnBrk="1" fontAlgn="auto" latinLnBrk="0" hangingPunct="1">
              <a:lnSpc>
                <a:spcPct val="105000"/>
              </a:lnSpc>
              <a:spcBef>
                <a:spcPts val="0"/>
              </a:spcBef>
              <a:spcAft>
                <a:spcPts val="0"/>
              </a:spcAft>
              <a:buClrTx/>
              <a:buSzTx/>
              <a:buFontTx/>
              <a:buChar char="-"/>
              <a:tabLst/>
              <a:defRPr/>
            </a:pPr>
            <a:r>
              <a:rPr lang="en" sz="800" dirty="0">
                <a:solidFill>
                  <a:srgbClr val="182440"/>
                </a:solidFill>
                <a:latin typeface="Arial" panose="020B0604020202020204"/>
              </a:rPr>
              <a:t>Søke på ordningene</a:t>
            </a:r>
          </a:p>
        </p:txBody>
      </p:sp>
      <p:sp>
        <p:nvSpPr>
          <p:cNvPr id="206" name="Google Shape;223;p41">
            <a:extLst>
              <a:ext uri="{FF2B5EF4-FFF2-40B4-BE49-F238E27FC236}">
                <a16:creationId xmlns:a16="http://schemas.microsoft.com/office/drawing/2014/main" id="{C710EF43-030E-B829-8D01-88089BAA2359}"/>
              </a:ext>
            </a:extLst>
          </p:cNvPr>
          <p:cNvSpPr txBox="1"/>
          <p:nvPr/>
        </p:nvSpPr>
        <p:spPr>
          <a:xfrm>
            <a:off x="3356684" y="2815052"/>
            <a:ext cx="1613700" cy="772200"/>
          </a:xfrm>
          <a:prstGeom prst="rect">
            <a:avLst/>
          </a:prstGeom>
          <a:solidFill>
            <a:srgbClr val="F3F3F3"/>
          </a:solidFill>
          <a:ln>
            <a:noFill/>
          </a:ln>
        </p:spPr>
        <p:txBody>
          <a:bodyPr spcFirstLastPara="1" wrap="square" lIns="365750" tIns="91425" rIns="45700" bIns="91425" anchor="t" anchorCtr="0">
            <a:noAutofit/>
          </a:bodyPr>
          <a:lstStyle/>
          <a:p>
            <a:pPr marL="0" marR="0" lvl="0" indent="0" algn="l" defTabSz="914400" rtl="0" eaLnBrk="1" fontAlgn="auto" latinLnBrk="0" hangingPunct="1">
              <a:lnSpc>
                <a:spcPct val="100000"/>
              </a:lnSpc>
              <a:spcBef>
                <a:spcPts val="0"/>
              </a:spcBef>
              <a:spcAft>
                <a:spcPts val="500"/>
              </a:spcAft>
              <a:buClrTx/>
              <a:buSzTx/>
              <a:buFontTx/>
              <a:buNone/>
              <a:tabLst/>
              <a:defRPr/>
            </a:pPr>
            <a:r>
              <a:rPr lang="en" sz="800" dirty="0">
                <a:solidFill>
                  <a:srgbClr val="182440"/>
                </a:solidFill>
                <a:latin typeface="Arial" panose="020B0604020202020204"/>
              </a:rPr>
              <a:t>Lokale tilpasninger</a:t>
            </a:r>
          </a:p>
          <a:p>
            <a:pPr marL="171450" marR="0" lvl="0" indent="-171450" algn="l" defTabSz="914400" rtl="0" eaLnBrk="1" fontAlgn="auto" latinLnBrk="0" hangingPunct="1">
              <a:lnSpc>
                <a:spcPct val="100000"/>
              </a:lnSpc>
              <a:spcBef>
                <a:spcPts val="0"/>
              </a:spcBef>
              <a:spcAft>
                <a:spcPts val="500"/>
              </a:spcAft>
              <a:buClrTx/>
              <a:buSzTx/>
              <a:buFontTx/>
              <a:buChar char="-"/>
              <a:tabLst/>
              <a:defRPr/>
            </a:pPr>
            <a:r>
              <a:rPr kumimoji="0" lang="en" sz="800" b="0" i="0" u="none" strike="noStrike" kern="1200" cap="none" spc="0" normalizeH="0" baseline="0" noProof="0" dirty="0">
                <a:ln>
                  <a:noFill/>
                </a:ln>
                <a:solidFill>
                  <a:srgbClr val="182440"/>
                </a:solidFill>
                <a:effectLst/>
                <a:uLnTx/>
                <a:uFillTx/>
                <a:latin typeface="Arial" panose="020B0604020202020204"/>
                <a:ea typeface="+mn-ea"/>
                <a:cs typeface="+mn-cs"/>
              </a:rPr>
              <a:t>Lokal selskapsstruktur</a:t>
            </a:r>
          </a:p>
          <a:p>
            <a:pPr marL="171450" marR="0" lvl="0" indent="-171450" algn="l" defTabSz="914400" rtl="0" eaLnBrk="1" fontAlgn="auto" latinLnBrk="0" hangingPunct="1">
              <a:lnSpc>
                <a:spcPct val="100000"/>
              </a:lnSpc>
              <a:spcBef>
                <a:spcPts val="0"/>
              </a:spcBef>
              <a:spcAft>
                <a:spcPts val="500"/>
              </a:spcAft>
              <a:buClrTx/>
              <a:buSzTx/>
              <a:buFontTx/>
              <a:buChar char="-"/>
              <a:tabLst/>
              <a:defRPr/>
            </a:pPr>
            <a:r>
              <a:rPr kumimoji="0" lang="en" sz="800" b="0" i="0" u="none" strike="noStrike" kern="1200" cap="none" spc="0" normalizeH="0" baseline="0" noProof="0" dirty="0">
                <a:ln>
                  <a:noFill/>
                </a:ln>
                <a:solidFill>
                  <a:srgbClr val="182440"/>
                </a:solidFill>
                <a:effectLst/>
                <a:uLnTx/>
                <a:uFillTx/>
                <a:latin typeface="Arial" panose="020B0604020202020204"/>
                <a:ea typeface="+mn-ea"/>
                <a:cs typeface="+mn-cs"/>
              </a:rPr>
              <a:t>Andre muligheter ? </a:t>
            </a:r>
            <a:endParaRPr kumimoji="0" sz="800" b="0" i="0" u="none" strike="noStrike" kern="1200" cap="none" spc="0" normalizeH="0" baseline="0" noProof="0" dirty="0">
              <a:ln>
                <a:noFill/>
              </a:ln>
              <a:solidFill>
                <a:srgbClr val="0000FF"/>
              </a:solidFill>
              <a:effectLst/>
              <a:uLnTx/>
              <a:uFillTx/>
              <a:latin typeface="Arial" panose="020B0604020202020204"/>
              <a:ea typeface="+mn-ea"/>
              <a:cs typeface="+mn-cs"/>
            </a:endParaRPr>
          </a:p>
        </p:txBody>
      </p:sp>
      <p:sp>
        <p:nvSpPr>
          <p:cNvPr id="207" name="Google Shape;224;p41">
            <a:extLst>
              <a:ext uri="{FF2B5EF4-FFF2-40B4-BE49-F238E27FC236}">
                <a16:creationId xmlns:a16="http://schemas.microsoft.com/office/drawing/2014/main" id="{BDFB328A-0FA7-72BF-C4C8-7F8B070ADBFD}"/>
              </a:ext>
            </a:extLst>
          </p:cNvPr>
          <p:cNvSpPr txBox="1"/>
          <p:nvPr/>
        </p:nvSpPr>
        <p:spPr>
          <a:xfrm>
            <a:off x="3345268" y="2004365"/>
            <a:ext cx="1613700" cy="772200"/>
          </a:xfrm>
          <a:prstGeom prst="rect">
            <a:avLst/>
          </a:prstGeom>
          <a:solidFill>
            <a:srgbClr val="F3F3F3"/>
          </a:solidFill>
          <a:ln>
            <a:noFill/>
          </a:ln>
        </p:spPr>
        <p:txBody>
          <a:bodyPr spcFirstLastPara="1" wrap="square" lIns="365750" tIns="91425" rIns="45700" bIns="91425" anchor="t" anchorCtr="0">
            <a:noAutofit/>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lang="en" sz="800" dirty="0">
                <a:solidFill>
                  <a:srgbClr val="182440"/>
                </a:solidFill>
                <a:latin typeface="Arial" panose="020B0604020202020204"/>
              </a:rPr>
              <a:t>Forretningsmodell</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 sz="800" b="0" i="0" u="none" strike="noStrike" kern="1200" cap="none" spc="0" normalizeH="0" baseline="0" noProof="0" dirty="0">
                <a:ln>
                  <a:noFill/>
                </a:ln>
                <a:solidFill>
                  <a:srgbClr val="182440"/>
                </a:solidFill>
                <a:effectLst/>
                <a:uLnTx/>
                <a:uFillTx/>
                <a:latin typeface="Arial" panose="020B0604020202020204"/>
                <a:ea typeface="+mn-ea"/>
                <a:cs typeface="+mn-cs"/>
              </a:rPr>
              <a:t>- Velge skatteeffektiv forretningsmodell </a:t>
            </a:r>
            <a:endParaRPr kumimoji="0" sz="800" b="0" i="0" u="none" strike="noStrike" kern="1200" cap="none" spc="0" normalizeH="0" baseline="0" noProof="0" dirty="0">
              <a:ln>
                <a:noFill/>
              </a:ln>
              <a:solidFill>
                <a:srgbClr val="182440"/>
              </a:solidFill>
              <a:effectLst/>
              <a:uLnTx/>
              <a:uFillTx/>
              <a:latin typeface="Arial" panose="020B0604020202020204"/>
              <a:ea typeface="+mn-ea"/>
              <a:cs typeface="+mn-cs"/>
            </a:endParaRPr>
          </a:p>
          <a:p>
            <a:pPr marL="0" marR="0" lvl="0" indent="0" algn="l" defTabSz="914400" rtl="0" eaLnBrk="1" fontAlgn="auto" latinLnBrk="0" hangingPunct="1">
              <a:lnSpc>
                <a:spcPct val="105000"/>
              </a:lnSpc>
              <a:spcBef>
                <a:spcPts val="0"/>
              </a:spcBef>
              <a:spcAft>
                <a:spcPts val="0"/>
              </a:spcAft>
              <a:buClrTx/>
              <a:buSzTx/>
              <a:buFontTx/>
              <a:buNone/>
              <a:tabLst/>
              <a:defRPr/>
            </a:pPr>
            <a:endParaRPr kumimoji="0" sz="800" b="0" i="0" u="none" strike="noStrike" kern="1200" cap="none" spc="0" normalizeH="0" baseline="0" noProof="0" dirty="0">
              <a:ln>
                <a:noFill/>
              </a:ln>
              <a:solidFill>
                <a:srgbClr val="182440"/>
              </a:solidFill>
              <a:effectLst/>
              <a:uLnTx/>
              <a:uFillTx/>
              <a:latin typeface="Arial" panose="020B0604020202020204"/>
              <a:ea typeface="+mn-ea"/>
              <a:cs typeface="+mn-cs"/>
            </a:endParaRPr>
          </a:p>
        </p:txBody>
      </p:sp>
      <p:sp>
        <p:nvSpPr>
          <p:cNvPr id="208" name="Google Shape;225;p41">
            <a:extLst>
              <a:ext uri="{FF2B5EF4-FFF2-40B4-BE49-F238E27FC236}">
                <a16:creationId xmlns:a16="http://schemas.microsoft.com/office/drawing/2014/main" id="{8865E3EF-59C0-5822-C779-A21CE705FC77}"/>
              </a:ext>
            </a:extLst>
          </p:cNvPr>
          <p:cNvSpPr txBox="1"/>
          <p:nvPr/>
        </p:nvSpPr>
        <p:spPr>
          <a:xfrm>
            <a:off x="6646387" y="2815052"/>
            <a:ext cx="1613700" cy="772200"/>
          </a:xfrm>
          <a:prstGeom prst="rect">
            <a:avLst/>
          </a:prstGeom>
          <a:solidFill>
            <a:srgbClr val="F3F3F3"/>
          </a:solidFill>
          <a:ln>
            <a:noFill/>
          </a:ln>
        </p:spPr>
        <p:txBody>
          <a:bodyPr spcFirstLastPara="1" wrap="square" lIns="365750" tIns="91425" rIns="137150" bIns="91425" anchor="t" anchorCtr="0">
            <a:noAutofit/>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lang="en" sz="800" dirty="0">
                <a:solidFill>
                  <a:srgbClr val="182440"/>
                </a:solidFill>
                <a:latin typeface="Arial" panose="020B0604020202020204"/>
              </a:rPr>
              <a:t>Internprising </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 sz="800" b="0" i="0" u="none" strike="noStrike" kern="1200" cap="none" spc="0" normalizeH="0" baseline="0" noProof="0" dirty="0">
                <a:ln>
                  <a:noFill/>
                </a:ln>
                <a:solidFill>
                  <a:srgbClr val="182440"/>
                </a:solidFill>
                <a:effectLst/>
                <a:uLnTx/>
                <a:uFillTx/>
                <a:latin typeface="Arial" panose="020B0604020202020204"/>
                <a:ea typeface="+mn-ea"/>
                <a:cs typeface="+mn-cs"/>
              </a:rPr>
              <a:t>- Etablere og ettterleve en robust internprisings-strategi </a:t>
            </a:r>
            <a:endParaRPr kumimoji="0" sz="800" b="0" i="0" u="none" strike="noStrike" kern="1200" cap="none" spc="0" normalizeH="0" baseline="0" noProof="0" dirty="0">
              <a:ln>
                <a:noFill/>
              </a:ln>
              <a:solidFill>
                <a:srgbClr val="182440"/>
              </a:solidFill>
              <a:effectLst/>
              <a:uLnTx/>
              <a:uFillTx/>
              <a:latin typeface="Arial" panose="020B0604020202020204"/>
              <a:ea typeface="+mn-ea"/>
              <a:cs typeface="+mn-cs"/>
            </a:endParaRPr>
          </a:p>
        </p:txBody>
      </p:sp>
      <p:grpSp>
        <p:nvGrpSpPr>
          <p:cNvPr id="218" name="Google Shape;235;p41">
            <a:extLst>
              <a:ext uri="{FF2B5EF4-FFF2-40B4-BE49-F238E27FC236}">
                <a16:creationId xmlns:a16="http://schemas.microsoft.com/office/drawing/2014/main" id="{9EC385BD-583B-55EA-7FA7-D8B81FFF6F61}"/>
              </a:ext>
            </a:extLst>
          </p:cNvPr>
          <p:cNvGrpSpPr/>
          <p:nvPr/>
        </p:nvGrpSpPr>
        <p:grpSpPr>
          <a:xfrm>
            <a:off x="8204603" y="3540081"/>
            <a:ext cx="55500" cy="97925"/>
            <a:chOff x="6955529" y="1843914"/>
            <a:chExt cx="55500" cy="97925"/>
          </a:xfrm>
        </p:grpSpPr>
        <p:cxnSp>
          <p:nvCxnSpPr>
            <p:cNvPr id="219" name="Google Shape;236;p41">
              <a:extLst>
                <a:ext uri="{FF2B5EF4-FFF2-40B4-BE49-F238E27FC236}">
                  <a16:creationId xmlns:a16="http://schemas.microsoft.com/office/drawing/2014/main" id="{2944B6D5-9833-EC63-A174-24350AD4985C}"/>
                </a:ext>
              </a:extLst>
            </p:cNvPr>
            <p:cNvCxnSpPr/>
            <p:nvPr/>
          </p:nvCxnSpPr>
          <p:spPr>
            <a:xfrm rot="10800000">
              <a:off x="6955529" y="1843914"/>
              <a:ext cx="55500" cy="55500"/>
            </a:xfrm>
            <a:prstGeom prst="straightConnector1">
              <a:avLst/>
            </a:prstGeom>
            <a:noFill/>
            <a:ln w="19050" cap="flat" cmpd="sng">
              <a:solidFill>
                <a:srgbClr val="D04A02"/>
              </a:solidFill>
              <a:prstDash val="solid"/>
              <a:round/>
              <a:headEnd type="none" w="med" len="med"/>
              <a:tailEnd type="none" w="med" len="med"/>
            </a:ln>
          </p:spPr>
        </p:cxnSp>
        <p:cxnSp>
          <p:nvCxnSpPr>
            <p:cNvPr id="220" name="Google Shape;237;p41">
              <a:extLst>
                <a:ext uri="{FF2B5EF4-FFF2-40B4-BE49-F238E27FC236}">
                  <a16:creationId xmlns:a16="http://schemas.microsoft.com/office/drawing/2014/main" id="{8E160E63-2FC1-F361-EBF5-C201354479E2}"/>
                </a:ext>
              </a:extLst>
            </p:cNvPr>
            <p:cNvCxnSpPr/>
            <p:nvPr/>
          </p:nvCxnSpPr>
          <p:spPr>
            <a:xfrm flipH="1">
              <a:off x="6955529" y="1886339"/>
              <a:ext cx="55500" cy="55500"/>
            </a:xfrm>
            <a:prstGeom prst="straightConnector1">
              <a:avLst/>
            </a:prstGeom>
            <a:noFill/>
            <a:ln w="19050" cap="flat" cmpd="sng">
              <a:solidFill>
                <a:srgbClr val="D04A02"/>
              </a:solidFill>
              <a:prstDash val="solid"/>
              <a:round/>
              <a:headEnd type="none" w="med" len="med"/>
              <a:tailEnd type="none" w="med" len="med"/>
            </a:ln>
          </p:spPr>
        </p:cxnSp>
      </p:grpSp>
      <p:grpSp>
        <p:nvGrpSpPr>
          <p:cNvPr id="224" name="Google Shape;241;p41">
            <a:extLst>
              <a:ext uri="{FF2B5EF4-FFF2-40B4-BE49-F238E27FC236}">
                <a16:creationId xmlns:a16="http://schemas.microsoft.com/office/drawing/2014/main" id="{261CCBF4-0EF8-1B1B-B3DC-49EE8BA87489}"/>
              </a:ext>
            </a:extLst>
          </p:cNvPr>
          <p:cNvGrpSpPr/>
          <p:nvPr/>
        </p:nvGrpSpPr>
        <p:grpSpPr>
          <a:xfrm rot="10800000">
            <a:off x="6602891" y="2769581"/>
            <a:ext cx="55500" cy="97925"/>
            <a:chOff x="6955529" y="1843914"/>
            <a:chExt cx="55500" cy="97925"/>
          </a:xfrm>
        </p:grpSpPr>
        <p:cxnSp>
          <p:nvCxnSpPr>
            <p:cNvPr id="225" name="Google Shape;242;p41">
              <a:extLst>
                <a:ext uri="{FF2B5EF4-FFF2-40B4-BE49-F238E27FC236}">
                  <a16:creationId xmlns:a16="http://schemas.microsoft.com/office/drawing/2014/main" id="{073A864F-8366-AB19-A7AC-49CACF9D483A}"/>
                </a:ext>
              </a:extLst>
            </p:cNvPr>
            <p:cNvCxnSpPr/>
            <p:nvPr/>
          </p:nvCxnSpPr>
          <p:spPr>
            <a:xfrm rot="10800000">
              <a:off x="6955529" y="1843914"/>
              <a:ext cx="55500" cy="55500"/>
            </a:xfrm>
            <a:prstGeom prst="straightConnector1">
              <a:avLst/>
            </a:prstGeom>
            <a:noFill/>
            <a:ln w="19050" cap="flat" cmpd="sng">
              <a:solidFill>
                <a:srgbClr val="D04A02"/>
              </a:solidFill>
              <a:prstDash val="solid"/>
              <a:round/>
              <a:headEnd type="none" w="med" len="med"/>
              <a:tailEnd type="none" w="med" len="med"/>
            </a:ln>
          </p:spPr>
        </p:cxnSp>
        <p:cxnSp>
          <p:nvCxnSpPr>
            <p:cNvPr id="226" name="Google Shape;243;p41">
              <a:extLst>
                <a:ext uri="{FF2B5EF4-FFF2-40B4-BE49-F238E27FC236}">
                  <a16:creationId xmlns:a16="http://schemas.microsoft.com/office/drawing/2014/main" id="{5F083DB8-14DE-0C51-E567-4EBBE55D966C}"/>
                </a:ext>
              </a:extLst>
            </p:cNvPr>
            <p:cNvCxnSpPr/>
            <p:nvPr/>
          </p:nvCxnSpPr>
          <p:spPr>
            <a:xfrm flipH="1">
              <a:off x="6955529" y="1886339"/>
              <a:ext cx="55500" cy="55500"/>
            </a:xfrm>
            <a:prstGeom prst="straightConnector1">
              <a:avLst/>
            </a:prstGeom>
            <a:noFill/>
            <a:ln w="19050" cap="flat" cmpd="sng">
              <a:solidFill>
                <a:srgbClr val="D04A02"/>
              </a:solidFill>
              <a:prstDash val="solid"/>
              <a:round/>
              <a:headEnd type="none" w="med" len="med"/>
              <a:tailEnd type="none" w="med" len="med"/>
            </a:ln>
          </p:spPr>
        </p:cxnSp>
      </p:grpSp>
      <p:sp>
        <p:nvSpPr>
          <p:cNvPr id="233" name="Google Shape;250;p41" descr="Globe&#10;">
            <a:extLst>
              <a:ext uri="{FF2B5EF4-FFF2-40B4-BE49-F238E27FC236}">
                <a16:creationId xmlns:a16="http://schemas.microsoft.com/office/drawing/2014/main" id="{9407ECCD-8D1D-2B88-0CD1-9623D07B7226}"/>
              </a:ext>
            </a:extLst>
          </p:cNvPr>
          <p:cNvSpPr/>
          <p:nvPr/>
        </p:nvSpPr>
        <p:spPr>
          <a:xfrm>
            <a:off x="5077389" y="2926892"/>
            <a:ext cx="213626" cy="212925"/>
          </a:xfrm>
          <a:custGeom>
            <a:avLst/>
            <a:gdLst/>
            <a:ahLst/>
            <a:cxnLst/>
            <a:rect l="l" t="t" r="r" b="b"/>
            <a:pathLst>
              <a:path w="200" h="200" extrusionOk="0">
                <a:moveTo>
                  <a:pt x="176" y="144"/>
                </a:moveTo>
                <a:cubicBezTo>
                  <a:pt x="156" y="144"/>
                  <a:pt x="156" y="144"/>
                  <a:pt x="156" y="144"/>
                </a:cubicBezTo>
                <a:cubicBezTo>
                  <a:pt x="159" y="133"/>
                  <a:pt x="161" y="120"/>
                  <a:pt x="162" y="107"/>
                </a:cubicBezTo>
                <a:cubicBezTo>
                  <a:pt x="187" y="107"/>
                  <a:pt x="187" y="107"/>
                  <a:pt x="187" y="107"/>
                </a:cubicBezTo>
                <a:cubicBezTo>
                  <a:pt x="186" y="120"/>
                  <a:pt x="182" y="133"/>
                  <a:pt x="176" y="144"/>
                </a:cubicBezTo>
                <a:close/>
                <a:moveTo>
                  <a:pt x="138" y="179"/>
                </a:moveTo>
                <a:cubicBezTo>
                  <a:pt x="143" y="173"/>
                  <a:pt x="148" y="165"/>
                  <a:pt x="151" y="157"/>
                </a:cubicBezTo>
                <a:cubicBezTo>
                  <a:pt x="167" y="157"/>
                  <a:pt x="167" y="157"/>
                  <a:pt x="167" y="157"/>
                </a:cubicBezTo>
                <a:cubicBezTo>
                  <a:pt x="159" y="166"/>
                  <a:pt x="149" y="173"/>
                  <a:pt x="138" y="179"/>
                </a:cubicBezTo>
                <a:close/>
                <a:moveTo>
                  <a:pt x="33" y="157"/>
                </a:moveTo>
                <a:cubicBezTo>
                  <a:pt x="49" y="157"/>
                  <a:pt x="49" y="157"/>
                  <a:pt x="49" y="157"/>
                </a:cubicBezTo>
                <a:cubicBezTo>
                  <a:pt x="52" y="165"/>
                  <a:pt x="57" y="173"/>
                  <a:pt x="62" y="179"/>
                </a:cubicBezTo>
                <a:cubicBezTo>
                  <a:pt x="51" y="173"/>
                  <a:pt x="41" y="166"/>
                  <a:pt x="33" y="157"/>
                </a:cubicBezTo>
                <a:close/>
                <a:moveTo>
                  <a:pt x="38" y="107"/>
                </a:moveTo>
                <a:cubicBezTo>
                  <a:pt x="39" y="120"/>
                  <a:pt x="41" y="133"/>
                  <a:pt x="44" y="144"/>
                </a:cubicBezTo>
                <a:cubicBezTo>
                  <a:pt x="24" y="144"/>
                  <a:pt x="24" y="144"/>
                  <a:pt x="24" y="144"/>
                </a:cubicBezTo>
                <a:cubicBezTo>
                  <a:pt x="18" y="133"/>
                  <a:pt x="14" y="120"/>
                  <a:pt x="13" y="107"/>
                </a:cubicBezTo>
                <a:lnTo>
                  <a:pt x="38" y="107"/>
                </a:lnTo>
                <a:close/>
                <a:moveTo>
                  <a:pt x="24" y="57"/>
                </a:moveTo>
                <a:cubicBezTo>
                  <a:pt x="44" y="57"/>
                  <a:pt x="44" y="57"/>
                  <a:pt x="44" y="57"/>
                </a:cubicBezTo>
                <a:cubicBezTo>
                  <a:pt x="41" y="68"/>
                  <a:pt x="39" y="81"/>
                  <a:pt x="38" y="94"/>
                </a:cubicBezTo>
                <a:cubicBezTo>
                  <a:pt x="13" y="94"/>
                  <a:pt x="13" y="94"/>
                  <a:pt x="13" y="94"/>
                </a:cubicBezTo>
                <a:cubicBezTo>
                  <a:pt x="14" y="80"/>
                  <a:pt x="18" y="68"/>
                  <a:pt x="24" y="57"/>
                </a:cubicBezTo>
                <a:close/>
                <a:moveTo>
                  <a:pt x="62" y="22"/>
                </a:moveTo>
                <a:cubicBezTo>
                  <a:pt x="57" y="28"/>
                  <a:pt x="52" y="36"/>
                  <a:pt x="49" y="44"/>
                </a:cubicBezTo>
                <a:cubicBezTo>
                  <a:pt x="33" y="44"/>
                  <a:pt x="33" y="44"/>
                  <a:pt x="33" y="44"/>
                </a:cubicBezTo>
                <a:cubicBezTo>
                  <a:pt x="41" y="35"/>
                  <a:pt x="51" y="27"/>
                  <a:pt x="62" y="22"/>
                </a:cubicBezTo>
                <a:close/>
                <a:moveTo>
                  <a:pt x="167" y="44"/>
                </a:moveTo>
                <a:cubicBezTo>
                  <a:pt x="151" y="44"/>
                  <a:pt x="151" y="44"/>
                  <a:pt x="151" y="44"/>
                </a:cubicBezTo>
                <a:cubicBezTo>
                  <a:pt x="148" y="36"/>
                  <a:pt x="143" y="28"/>
                  <a:pt x="138" y="22"/>
                </a:cubicBezTo>
                <a:cubicBezTo>
                  <a:pt x="149" y="27"/>
                  <a:pt x="159" y="35"/>
                  <a:pt x="167" y="44"/>
                </a:cubicBezTo>
                <a:close/>
                <a:moveTo>
                  <a:pt x="106" y="94"/>
                </a:moveTo>
                <a:cubicBezTo>
                  <a:pt x="106" y="57"/>
                  <a:pt x="106" y="57"/>
                  <a:pt x="106" y="57"/>
                </a:cubicBezTo>
                <a:cubicBezTo>
                  <a:pt x="143" y="57"/>
                  <a:pt x="143" y="57"/>
                  <a:pt x="143" y="57"/>
                </a:cubicBezTo>
                <a:cubicBezTo>
                  <a:pt x="146" y="68"/>
                  <a:pt x="149" y="81"/>
                  <a:pt x="149" y="94"/>
                </a:cubicBezTo>
                <a:lnTo>
                  <a:pt x="106" y="94"/>
                </a:lnTo>
                <a:close/>
                <a:moveTo>
                  <a:pt x="106" y="187"/>
                </a:moveTo>
                <a:cubicBezTo>
                  <a:pt x="106" y="157"/>
                  <a:pt x="106" y="157"/>
                  <a:pt x="106" y="157"/>
                </a:cubicBezTo>
                <a:cubicBezTo>
                  <a:pt x="138" y="157"/>
                  <a:pt x="138" y="157"/>
                  <a:pt x="138" y="157"/>
                </a:cubicBezTo>
                <a:cubicBezTo>
                  <a:pt x="130" y="173"/>
                  <a:pt x="119" y="184"/>
                  <a:pt x="106" y="187"/>
                </a:cubicBezTo>
                <a:close/>
                <a:moveTo>
                  <a:pt x="94" y="157"/>
                </a:moveTo>
                <a:cubicBezTo>
                  <a:pt x="94" y="187"/>
                  <a:pt x="94" y="187"/>
                  <a:pt x="94" y="187"/>
                </a:cubicBezTo>
                <a:cubicBezTo>
                  <a:pt x="81" y="184"/>
                  <a:pt x="70" y="173"/>
                  <a:pt x="63" y="157"/>
                </a:cubicBezTo>
                <a:lnTo>
                  <a:pt x="94" y="157"/>
                </a:lnTo>
                <a:close/>
                <a:moveTo>
                  <a:pt x="94" y="14"/>
                </a:moveTo>
                <a:cubicBezTo>
                  <a:pt x="94" y="44"/>
                  <a:pt x="94" y="44"/>
                  <a:pt x="94" y="44"/>
                </a:cubicBezTo>
                <a:cubicBezTo>
                  <a:pt x="63" y="44"/>
                  <a:pt x="63" y="44"/>
                  <a:pt x="63" y="44"/>
                </a:cubicBezTo>
                <a:cubicBezTo>
                  <a:pt x="70" y="28"/>
                  <a:pt x="81" y="17"/>
                  <a:pt x="94" y="14"/>
                </a:cubicBezTo>
                <a:close/>
                <a:moveTo>
                  <a:pt x="106" y="14"/>
                </a:moveTo>
                <a:cubicBezTo>
                  <a:pt x="119" y="17"/>
                  <a:pt x="130" y="28"/>
                  <a:pt x="138" y="44"/>
                </a:cubicBezTo>
                <a:cubicBezTo>
                  <a:pt x="106" y="44"/>
                  <a:pt x="106" y="44"/>
                  <a:pt x="106" y="44"/>
                </a:cubicBezTo>
                <a:lnTo>
                  <a:pt x="106" y="14"/>
                </a:lnTo>
                <a:close/>
                <a:moveTo>
                  <a:pt x="57" y="57"/>
                </a:moveTo>
                <a:cubicBezTo>
                  <a:pt x="94" y="57"/>
                  <a:pt x="94" y="57"/>
                  <a:pt x="94" y="57"/>
                </a:cubicBezTo>
                <a:cubicBezTo>
                  <a:pt x="94" y="94"/>
                  <a:pt x="94" y="94"/>
                  <a:pt x="94" y="94"/>
                </a:cubicBezTo>
                <a:cubicBezTo>
                  <a:pt x="51" y="94"/>
                  <a:pt x="51" y="94"/>
                  <a:pt x="51" y="94"/>
                </a:cubicBezTo>
                <a:cubicBezTo>
                  <a:pt x="51" y="81"/>
                  <a:pt x="54" y="68"/>
                  <a:pt x="57" y="57"/>
                </a:cubicBezTo>
                <a:close/>
                <a:moveTo>
                  <a:pt x="51" y="107"/>
                </a:moveTo>
                <a:cubicBezTo>
                  <a:pt x="94" y="107"/>
                  <a:pt x="94" y="107"/>
                  <a:pt x="94" y="107"/>
                </a:cubicBezTo>
                <a:cubicBezTo>
                  <a:pt x="94" y="144"/>
                  <a:pt x="94" y="144"/>
                  <a:pt x="94" y="144"/>
                </a:cubicBezTo>
                <a:cubicBezTo>
                  <a:pt x="57" y="144"/>
                  <a:pt x="57" y="144"/>
                  <a:pt x="57" y="144"/>
                </a:cubicBezTo>
                <a:cubicBezTo>
                  <a:pt x="54" y="133"/>
                  <a:pt x="51" y="120"/>
                  <a:pt x="51" y="107"/>
                </a:cubicBezTo>
                <a:close/>
                <a:moveTo>
                  <a:pt x="143" y="144"/>
                </a:moveTo>
                <a:cubicBezTo>
                  <a:pt x="106" y="144"/>
                  <a:pt x="106" y="144"/>
                  <a:pt x="106" y="144"/>
                </a:cubicBezTo>
                <a:cubicBezTo>
                  <a:pt x="106" y="107"/>
                  <a:pt x="106" y="107"/>
                  <a:pt x="106" y="107"/>
                </a:cubicBezTo>
                <a:cubicBezTo>
                  <a:pt x="149" y="107"/>
                  <a:pt x="149" y="107"/>
                  <a:pt x="149" y="107"/>
                </a:cubicBezTo>
                <a:cubicBezTo>
                  <a:pt x="149" y="120"/>
                  <a:pt x="146" y="133"/>
                  <a:pt x="143" y="144"/>
                </a:cubicBezTo>
                <a:close/>
                <a:moveTo>
                  <a:pt x="162" y="94"/>
                </a:moveTo>
                <a:cubicBezTo>
                  <a:pt x="161" y="81"/>
                  <a:pt x="159" y="68"/>
                  <a:pt x="156" y="57"/>
                </a:cubicBezTo>
                <a:cubicBezTo>
                  <a:pt x="176" y="57"/>
                  <a:pt x="176" y="57"/>
                  <a:pt x="176" y="57"/>
                </a:cubicBezTo>
                <a:cubicBezTo>
                  <a:pt x="182" y="68"/>
                  <a:pt x="186" y="80"/>
                  <a:pt x="187" y="94"/>
                </a:cubicBezTo>
                <a:lnTo>
                  <a:pt x="162" y="94"/>
                </a:lnTo>
                <a:close/>
                <a:moveTo>
                  <a:pt x="100" y="0"/>
                </a:moveTo>
                <a:cubicBezTo>
                  <a:pt x="45" y="0"/>
                  <a:pt x="0" y="45"/>
                  <a:pt x="0" y="100"/>
                </a:cubicBezTo>
                <a:cubicBezTo>
                  <a:pt x="0" y="156"/>
                  <a:pt x="45" y="200"/>
                  <a:pt x="100" y="200"/>
                </a:cubicBezTo>
                <a:cubicBezTo>
                  <a:pt x="155" y="200"/>
                  <a:pt x="200" y="156"/>
                  <a:pt x="200" y="100"/>
                </a:cubicBezTo>
                <a:cubicBezTo>
                  <a:pt x="200" y="45"/>
                  <a:pt x="155" y="0"/>
                  <a:pt x="10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34" name="Google Shape;251;p41">
            <a:extLst>
              <a:ext uri="{FF2B5EF4-FFF2-40B4-BE49-F238E27FC236}">
                <a16:creationId xmlns:a16="http://schemas.microsoft.com/office/drawing/2014/main" id="{B124287C-435A-F607-CD9A-DF5EFDC581B8}"/>
              </a:ext>
            </a:extLst>
          </p:cNvPr>
          <p:cNvSpPr/>
          <p:nvPr/>
        </p:nvSpPr>
        <p:spPr>
          <a:xfrm>
            <a:off x="3451802" y="2114280"/>
            <a:ext cx="202383" cy="202384"/>
          </a:xfrm>
          <a:custGeom>
            <a:avLst/>
            <a:gdLst/>
            <a:ahLst/>
            <a:cxnLst/>
            <a:rect l="l" t="t" r="r" b="b"/>
            <a:pathLst>
              <a:path w="396" h="396" extrusionOk="0">
                <a:moveTo>
                  <a:pt x="0" y="0"/>
                </a:moveTo>
                <a:lnTo>
                  <a:pt x="0" y="396"/>
                </a:lnTo>
                <a:lnTo>
                  <a:pt x="396" y="396"/>
                </a:lnTo>
                <a:lnTo>
                  <a:pt x="396" y="0"/>
                </a:lnTo>
                <a:lnTo>
                  <a:pt x="0" y="0"/>
                </a:lnTo>
                <a:close/>
                <a:moveTo>
                  <a:pt x="105" y="16"/>
                </a:moveTo>
                <a:lnTo>
                  <a:pt x="105" y="169"/>
                </a:lnTo>
                <a:lnTo>
                  <a:pt x="16" y="169"/>
                </a:lnTo>
                <a:lnTo>
                  <a:pt x="16" y="16"/>
                </a:lnTo>
                <a:lnTo>
                  <a:pt x="105" y="16"/>
                </a:lnTo>
                <a:close/>
                <a:moveTo>
                  <a:pt x="16" y="296"/>
                </a:moveTo>
                <a:lnTo>
                  <a:pt x="29" y="296"/>
                </a:lnTo>
                <a:lnTo>
                  <a:pt x="29" y="278"/>
                </a:lnTo>
                <a:lnTo>
                  <a:pt x="16" y="278"/>
                </a:lnTo>
                <a:lnTo>
                  <a:pt x="16" y="186"/>
                </a:lnTo>
                <a:lnTo>
                  <a:pt x="121" y="186"/>
                </a:lnTo>
                <a:lnTo>
                  <a:pt x="121" y="16"/>
                </a:lnTo>
                <a:lnTo>
                  <a:pt x="379" y="16"/>
                </a:lnTo>
                <a:lnTo>
                  <a:pt x="379" y="210"/>
                </a:lnTo>
                <a:lnTo>
                  <a:pt x="279" y="210"/>
                </a:lnTo>
                <a:lnTo>
                  <a:pt x="279" y="379"/>
                </a:lnTo>
                <a:lnTo>
                  <a:pt x="16" y="379"/>
                </a:lnTo>
                <a:lnTo>
                  <a:pt x="16" y="296"/>
                </a:lnTo>
                <a:close/>
                <a:moveTo>
                  <a:pt x="296" y="379"/>
                </a:moveTo>
                <a:lnTo>
                  <a:pt x="296" y="227"/>
                </a:lnTo>
                <a:lnTo>
                  <a:pt x="379" y="227"/>
                </a:lnTo>
                <a:lnTo>
                  <a:pt x="379" y="379"/>
                </a:lnTo>
                <a:lnTo>
                  <a:pt x="296" y="379"/>
                </a:lnTo>
                <a:close/>
                <a:moveTo>
                  <a:pt x="79" y="278"/>
                </a:moveTo>
                <a:lnTo>
                  <a:pt x="96" y="278"/>
                </a:lnTo>
                <a:lnTo>
                  <a:pt x="96" y="296"/>
                </a:lnTo>
                <a:lnTo>
                  <a:pt x="79" y="296"/>
                </a:lnTo>
                <a:lnTo>
                  <a:pt x="79" y="278"/>
                </a:lnTo>
                <a:close/>
                <a:moveTo>
                  <a:pt x="113" y="278"/>
                </a:moveTo>
                <a:lnTo>
                  <a:pt x="129" y="278"/>
                </a:lnTo>
                <a:lnTo>
                  <a:pt x="129" y="296"/>
                </a:lnTo>
                <a:lnTo>
                  <a:pt x="113" y="296"/>
                </a:lnTo>
                <a:lnTo>
                  <a:pt x="113" y="278"/>
                </a:lnTo>
                <a:close/>
                <a:moveTo>
                  <a:pt x="146" y="278"/>
                </a:moveTo>
                <a:lnTo>
                  <a:pt x="164" y="278"/>
                </a:lnTo>
                <a:lnTo>
                  <a:pt x="164" y="296"/>
                </a:lnTo>
                <a:lnTo>
                  <a:pt x="146" y="296"/>
                </a:lnTo>
                <a:lnTo>
                  <a:pt x="146" y="278"/>
                </a:lnTo>
                <a:close/>
                <a:moveTo>
                  <a:pt x="46" y="278"/>
                </a:moveTo>
                <a:lnTo>
                  <a:pt x="62" y="278"/>
                </a:lnTo>
                <a:lnTo>
                  <a:pt x="62" y="296"/>
                </a:lnTo>
                <a:lnTo>
                  <a:pt x="46" y="296"/>
                </a:lnTo>
                <a:lnTo>
                  <a:pt x="46" y="278"/>
                </a:lnTo>
                <a:close/>
                <a:moveTo>
                  <a:pt x="289" y="117"/>
                </a:moveTo>
                <a:lnTo>
                  <a:pt x="272" y="117"/>
                </a:lnTo>
                <a:lnTo>
                  <a:pt x="272" y="100"/>
                </a:lnTo>
                <a:lnTo>
                  <a:pt x="289" y="100"/>
                </a:lnTo>
                <a:lnTo>
                  <a:pt x="289" y="117"/>
                </a:lnTo>
                <a:close/>
                <a:moveTo>
                  <a:pt x="191" y="155"/>
                </a:moveTo>
                <a:lnTo>
                  <a:pt x="208" y="155"/>
                </a:lnTo>
                <a:lnTo>
                  <a:pt x="208" y="171"/>
                </a:lnTo>
                <a:lnTo>
                  <a:pt x="191" y="171"/>
                </a:lnTo>
                <a:lnTo>
                  <a:pt x="191" y="155"/>
                </a:lnTo>
                <a:close/>
                <a:moveTo>
                  <a:pt x="191" y="120"/>
                </a:moveTo>
                <a:lnTo>
                  <a:pt x="208" y="120"/>
                </a:lnTo>
                <a:lnTo>
                  <a:pt x="208" y="138"/>
                </a:lnTo>
                <a:lnTo>
                  <a:pt x="191" y="138"/>
                </a:lnTo>
                <a:lnTo>
                  <a:pt x="191" y="120"/>
                </a:lnTo>
                <a:close/>
                <a:moveTo>
                  <a:pt x="205" y="100"/>
                </a:moveTo>
                <a:lnTo>
                  <a:pt x="222" y="100"/>
                </a:lnTo>
                <a:lnTo>
                  <a:pt x="222" y="117"/>
                </a:lnTo>
                <a:lnTo>
                  <a:pt x="205" y="117"/>
                </a:lnTo>
                <a:lnTo>
                  <a:pt x="205" y="100"/>
                </a:lnTo>
                <a:close/>
                <a:moveTo>
                  <a:pt x="181" y="278"/>
                </a:moveTo>
                <a:lnTo>
                  <a:pt x="197" y="278"/>
                </a:lnTo>
                <a:lnTo>
                  <a:pt x="197" y="296"/>
                </a:lnTo>
                <a:lnTo>
                  <a:pt x="181" y="296"/>
                </a:lnTo>
                <a:lnTo>
                  <a:pt x="181" y="278"/>
                </a:lnTo>
                <a:close/>
                <a:moveTo>
                  <a:pt x="238" y="100"/>
                </a:moveTo>
                <a:lnTo>
                  <a:pt x="255" y="100"/>
                </a:lnTo>
                <a:lnTo>
                  <a:pt x="255" y="117"/>
                </a:lnTo>
                <a:lnTo>
                  <a:pt x="238" y="117"/>
                </a:lnTo>
                <a:lnTo>
                  <a:pt x="238" y="100"/>
                </a:lnTo>
                <a:close/>
                <a:moveTo>
                  <a:pt x="191" y="222"/>
                </a:moveTo>
                <a:lnTo>
                  <a:pt x="208" y="222"/>
                </a:lnTo>
                <a:lnTo>
                  <a:pt x="208" y="238"/>
                </a:lnTo>
                <a:lnTo>
                  <a:pt x="191" y="238"/>
                </a:lnTo>
                <a:lnTo>
                  <a:pt x="191" y="222"/>
                </a:lnTo>
                <a:close/>
                <a:moveTo>
                  <a:pt x="191" y="188"/>
                </a:moveTo>
                <a:lnTo>
                  <a:pt x="208" y="188"/>
                </a:lnTo>
                <a:lnTo>
                  <a:pt x="208" y="205"/>
                </a:lnTo>
                <a:lnTo>
                  <a:pt x="191" y="205"/>
                </a:lnTo>
                <a:lnTo>
                  <a:pt x="191" y="188"/>
                </a:lnTo>
                <a:close/>
                <a:moveTo>
                  <a:pt x="191" y="255"/>
                </a:moveTo>
                <a:lnTo>
                  <a:pt x="208" y="255"/>
                </a:lnTo>
                <a:lnTo>
                  <a:pt x="208" y="273"/>
                </a:lnTo>
                <a:lnTo>
                  <a:pt x="191" y="273"/>
                </a:lnTo>
                <a:lnTo>
                  <a:pt x="191" y="255"/>
                </a:lnTo>
                <a:close/>
                <a:moveTo>
                  <a:pt x="307" y="152"/>
                </a:moveTo>
                <a:lnTo>
                  <a:pt x="348" y="110"/>
                </a:lnTo>
                <a:lnTo>
                  <a:pt x="307" y="69"/>
                </a:lnTo>
                <a:lnTo>
                  <a:pt x="295" y="82"/>
                </a:lnTo>
                <a:lnTo>
                  <a:pt x="315" y="100"/>
                </a:lnTo>
                <a:lnTo>
                  <a:pt x="305" y="100"/>
                </a:lnTo>
                <a:lnTo>
                  <a:pt x="305" y="117"/>
                </a:lnTo>
                <a:lnTo>
                  <a:pt x="317" y="117"/>
                </a:lnTo>
                <a:lnTo>
                  <a:pt x="294" y="140"/>
                </a:lnTo>
                <a:lnTo>
                  <a:pt x="307" y="152"/>
                </a:lnTo>
                <a:close/>
                <a:moveTo>
                  <a:pt x="323" y="109"/>
                </a:moveTo>
                <a:lnTo>
                  <a:pt x="325" y="110"/>
                </a:lnTo>
                <a:lnTo>
                  <a:pt x="323" y="111"/>
                </a:lnTo>
                <a:lnTo>
                  <a:pt x="323" y="109"/>
                </a:lnTo>
                <a:close/>
              </a:path>
            </a:pathLst>
          </a:custGeom>
          <a:solidFill>
            <a:schemeClr val="accent1"/>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srgbClr val="D04A02"/>
              </a:solidFill>
              <a:effectLst/>
              <a:uLnTx/>
              <a:uFillTx/>
              <a:latin typeface="Arial"/>
              <a:ea typeface="Arial"/>
              <a:cs typeface="Arial"/>
              <a:sym typeface="Arial"/>
            </a:endParaRPr>
          </a:p>
        </p:txBody>
      </p:sp>
      <p:sp>
        <p:nvSpPr>
          <p:cNvPr id="235" name="Google Shape;252;p41">
            <a:extLst>
              <a:ext uri="{FF2B5EF4-FFF2-40B4-BE49-F238E27FC236}">
                <a16:creationId xmlns:a16="http://schemas.microsoft.com/office/drawing/2014/main" id="{E5E994E0-6748-1920-B6CD-6F8188F5A0A5}"/>
              </a:ext>
            </a:extLst>
          </p:cNvPr>
          <p:cNvSpPr/>
          <p:nvPr/>
        </p:nvSpPr>
        <p:spPr>
          <a:xfrm>
            <a:off x="6730991" y="2930849"/>
            <a:ext cx="202382" cy="205012"/>
          </a:xfrm>
          <a:custGeom>
            <a:avLst/>
            <a:gdLst/>
            <a:ahLst/>
            <a:cxnLst/>
            <a:rect l="l" t="t" r="r" b="b"/>
            <a:pathLst>
              <a:path w="77" h="78" extrusionOk="0">
                <a:moveTo>
                  <a:pt x="0" y="0"/>
                </a:moveTo>
                <a:lnTo>
                  <a:pt x="0" y="78"/>
                </a:lnTo>
                <a:lnTo>
                  <a:pt x="77" y="78"/>
                </a:lnTo>
                <a:lnTo>
                  <a:pt x="77" y="0"/>
                </a:lnTo>
                <a:lnTo>
                  <a:pt x="0" y="0"/>
                </a:lnTo>
                <a:close/>
                <a:moveTo>
                  <a:pt x="74" y="74"/>
                </a:moveTo>
                <a:lnTo>
                  <a:pt x="28" y="74"/>
                </a:lnTo>
                <a:lnTo>
                  <a:pt x="28" y="23"/>
                </a:lnTo>
                <a:lnTo>
                  <a:pt x="38" y="33"/>
                </a:lnTo>
                <a:lnTo>
                  <a:pt x="40" y="30"/>
                </a:lnTo>
                <a:lnTo>
                  <a:pt x="26" y="16"/>
                </a:lnTo>
                <a:lnTo>
                  <a:pt x="12" y="30"/>
                </a:lnTo>
                <a:lnTo>
                  <a:pt x="14" y="33"/>
                </a:lnTo>
                <a:lnTo>
                  <a:pt x="24" y="23"/>
                </a:lnTo>
                <a:lnTo>
                  <a:pt x="24" y="74"/>
                </a:lnTo>
                <a:lnTo>
                  <a:pt x="3" y="74"/>
                </a:lnTo>
                <a:lnTo>
                  <a:pt x="3" y="3"/>
                </a:lnTo>
                <a:lnTo>
                  <a:pt x="49" y="3"/>
                </a:lnTo>
                <a:lnTo>
                  <a:pt x="49" y="55"/>
                </a:lnTo>
                <a:lnTo>
                  <a:pt x="39" y="45"/>
                </a:lnTo>
                <a:lnTo>
                  <a:pt x="37" y="47"/>
                </a:lnTo>
                <a:lnTo>
                  <a:pt x="51" y="62"/>
                </a:lnTo>
                <a:lnTo>
                  <a:pt x="65" y="47"/>
                </a:lnTo>
                <a:lnTo>
                  <a:pt x="63" y="45"/>
                </a:lnTo>
                <a:lnTo>
                  <a:pt x="53" y="55"/>
                </a:lnTo>
                <a:lnTo>
                  <a:pt x="53" y="3"/>
                </a:lnTo>
                <a:lnTo>
                  <a:pt x="74" y="3"/>
                </a:lnTo>
                <a:lnTo>
                  <a:pt x="74" y="74"/>
                </a:lnTo>
                <a:close/>
              </a:path>
            </a:pathLst>
          </a:custGeom>
          <a:solidFill>
            <a:schemeClr val="accen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grpSp>
        <p:nvGrpSpPr>
          <p:cNvPr id="236" name="Google Shape;253;p41">
            <a:extLst>
              <a:ext uri="{FF2B5EF4-FFF2-40B4-BE49-F238E27FC236}">
                <a16:creationId xmlns:a16="http://schemas.microsoft.com/office/drawing/2014/main" id="{5F805CE5-7EA1-4143-5CF8-17FFF31AB6AF}"/>
              </a:ext>
            </a:extLst>
          </p:cNvPr>
          <p:cNvGrpSpPr/>
          <p:nvPr/>
        </p:nvGrpSpPr>
        <p:grpSpPr>
          <a:xfrm>
            <a:off x="5083017" y="2114095"/>
            <a:ext cx="202367" cy="202367"/>
            <a:chOff x="7040017" y="2411017"/>
            <a:chExt cx="206140" cy="206140"/>
          </a:xfrm>
        </p:grpSpPr>
        <p:sp>
          <p:nvSpPr>
            <p:cNvPr id="237" name="Google Shape;254;p41">
              <a:extLst>
                <a:ext uri="{FF2B5EF4-FFF2-40B4-BE49-F238E27FC236}">
                  <a16:creationId xmlns:a16="http://schemas.microsoft.com/office/drawing/2014/main" id="{C7025E7E-C94F-41F6-6AE7-47660F1E568B}"/>
                </a:ext>
              </a:extLst>
            </p:cNvPr>
            <p:cNvSpPr/>
            <p:nvPr/>
          </p:nvSpPr>
          <p:spPr>
            <a:xfrm>
              <a:off x="7073266" y="2411017"/>
              <a:ext cx="36572" cy="39898"/>
            </a:xfrm>
            <a:custGeom>
              <a:avLst/>
              <a:gdLst/>
              <a:ahLst/>
              <a:cxnLst/>
              <a:rect l="l" t="t" r="r" b="b"/>
              <a:pathLst>
                <a:path w="11" h="12" extrusionOk="0">
                  <a:moveTo>
                    <a:pt x="11" y="7"/>
                  </a:moveTo>
                  <a:lnTo>
                    <a:pt x="9" y="5"/>
                  </a:lnTo>
                  <a:lnTo>
                    <a:pt x="7" y="8"/>
                  </a:lnTo>
                  <a:lnTo>
                    <a:pt x="7" y="0"/>
                  </a:lnTo>
                  <a:lnTo>
                    <a:pt x="4" y="0"/>
                  </a:lnTo>
                  <a:lnTo>
                    <a:pt x="4" y="8"/>
                  </a:lnTo>
                  <a:lnTo>
                    <a:pt x="2" y="5"/>
                  </a:lnTo>
                  <a:lnTo>
                    <a:pt x="0" y="7"/>
                  </a:lnTo>
                  <a:lnTo>
                    <a:pt x="5" y="12"/>
                  </a:lnTo>
                  <a:lnTo>
                    <a:pt x="11" y="7"/>
                  </a:lnTo>
                  <a:close/>
                </a:path>
              </a:pathLst>
            </a:custGeom>
            <a:solidFill>
              <a:schemeClr val="accen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38" name="Google Shape;255;p41">
              <a:extLst>
                <a:ext uri="{FF2B5EF4-FFF2-40B4-BE49-F238E27FC236}">
                  <a16:creationId xmlns:a16="http://schemas.microsoft.com/office/drawing/2014/main" id="{6CC16E80-718E-ADC6-6FCF-089886014028}"/>
                </a:ext>
              </a:extLst>
            </p:cNvPr>
            <p:cNvSpPr/>
            <p:nvPr/>
          </p:nvSpPr>
          <p:spPr>
            <a:xfrm>
              <a:off x="7176335" y="2411017"/>
              <a:ext cx="36572" cy="39898"/>
            </a:xfrm>
            <a:custGeom>
              <a:avLst/>
              <a:gdLst/>
              <a:ahLst/>
              <a:cxnLst/>
              <a:rect l="l" t="t" r="r" b="b"/>
              <a:pathLst>
                <a:path w="11" h="12" extrusionOk="0">
                  <a:moveTo>
                    <a:pt x="11" y="8"/>
                  </a:moveTo>
                  <a:lnTo>
                    <a:pt x="9" y="5"/>
                  </a:lnTo>
                  <a:lnTo>
                    <a:pt x="7" y="8"/>
                  </a:lnTo>
                  <a:lnTo>
                    <a:pt x="7" y="0"/>
                  </a:lnTo>
                  <a:lnTo>
                    <a:pt x="4" y="0"/>
                  </a:lnTo>
                  <a:lnTo>
                    <a:pt x="4" y="8"/>
                  </a:lnTo>
                  <a:lnTo>
                    <a:pt x="2" y="5"/>
                  </a:lnTo>
                  <a:lnTo>
                    <a:pt x="0" y="7"/>
                  </a:lnTo>
                  <a:lnTo>
                    <a:pt x="5" y="12"/>
                  </a:lnTo>
                  <a:lnTo>
                    <a:pt x="11" y="8"/>
                  </a:lnTo>
                  <a:close/>
                </a:path>
              </a:pathLst>
            </a:custGeom>
            <a:solidFill>
              <a:schemeClr val="accen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39" name="Google Shape;256;p41">
              <a:extLst>
                <a:ext uri="{FF2B5EF4-FFF2-40B4-BE49-F238E27FC236}">
                  <a16:creationId xmlns:a16="http://schemas.microsoft.com/office/drawing/2014/main" id="{42F22E26-03A2-07AC-157C-E23BED195C82}"/>
                </a:ext>
              </a:extLst>
            </p:cNvPr>
            <p:cNvSpPr/>
            <p:nvPr/>
          </p:nvSpPr>
          <p:spPr>
            <a:xfrm>
              <a:off x="7040017" y="2411017"/>
              <a:ext cx="206140" cy="206140"/>
            </a:xfrm>
            <a:custGeom>
              <a:avLst/>
              <a:gdLst/>
              <a:ahLst/>
              <a:cxnLst/>
              <a:rect l="l" t="t" r="r" b="b"/>
              <a:pathLst>
                <a:path w="192" h="192" extrusionOk="0">
                  <a:moveTo>
                    <a:pt x="100" y="41"/>
                  </a:moveTo>
                  <a:cubicBezTo>
                    <a:pt x="100" y="16"/>
                    <a:pt x="100" y="16"/>
                    <a:pt x="100" y="16"/>
                  </a:cubicBezTo>
                  <a:cubicBezTo>
                    <a:pt x="107" y="24"/>
                    <a:pt x="107" y="24"/>
                    <a:pt x="107" y="24"/>
                  </a:cubicBezTo>
                  <a:cubicBezTo>
                    <a:pt x="113" y="18"/>
                    <a:pt x="113" y="18"/>
                    <a:pt x="113" y="18"/>
                  </a:cubicBezTo>
                  <a:cubicBezTo>
                    <a:pt x="96" y="0"/>
                    <a:pt x="96" y="0"/>
                    <a:pt x="96" y="0"/>
                  </a:cubicBezTo>
                  <a:cubicBezTo>
                    <a:pt x="79" y="17"/>
                    <a:pt x="79" y="17"/>
                    <a:pt x="79" y="17"/>
                  </a:cubicBezTo>
                  <a:cubicBezTo>
                    <a:pt x="85" y="23"/>
                    <a:pt x="85" y="23"/>
                    <a:pt x="85" y="23"/>
                  </a:cubicBezTo>
                  <a:cubicBezTo>
                    <a:pt x="92" y="16"/>
                    <a:pt x="92" y="16"/>
                    <a:pt x="92" y="16"/>
                  </a:cubicBezTo>
                  <a:cubicBezTo>
                    <a:pt x="92" y="41"/>
                    <a:pt x="92" y="41"/>
                    <a:pt x="92" y="41"/>
                  </a:cubicBezTo>
                  <a:cubicBezTo>
                    <a:pt x="0" y="41"/>
                    <a:pt x="0" y="41"/>
                    <a:pt x="0" y="41"/>
                  </a:cubicBezTo>
                  <a:cubicBezTo>
                    <a:pt x="0" y="133"/>
                    <a:pt x="0" y="133"/>
                    <a:pt x="0" y="133"/>
                  </a:cubicBezTo>
                  <a:cubicBezTo>
                    <a:pt x="0" y="141"/>
                    <a:pt x="0" y="141"/>
                    <a:pt x="0" y="141"/>
                  </a:cubicBezTo>
                  <a:cubicBezTo>
                    <a:pt x="0" y="158"/>
                    <a:pt x="0" y="158"/>
                    <a:pt x="0" y="158"/>
                  </a:cubicBezTo>
                  <a:cubicBezTo>
                    <a:pt x="0" y="167"/>
                    <a:pt x="0" y="167"/>
                    <a:pt x="0" y="167"/>
                  </a:cubicBezTo>
                  <a:cubicBezTo>
                    <a:pt x="0" y="192"/>
                    <a:pt x="0" y="192"/>
                    <a:pt x="0" y="192"/>
                  </a:cubicBezTo>
                  <a:cubicBezTo>
                    <a:pt x="192" y="192"/>
                    <a:pt x="192" y="192"/>
                    <a:pt x="192" y="192"/>
                  </a:cubicBezTo>
                  <a:cubicBezTo>
                    <a:pt x="192" y="167"/>
                    <a:pt x="192" y="167"/>
                    <a:pt x="192" y="167"/>
                  </a:cubicBezTo>
                  <a:cubicBezTo>
                    <a:pt x="192" y="158"/>
                    <a:pt x="192" y="158"/>
                    <a:pt x="192" y="158"/>
                  </a:cubicBezTo>
                  <a:cubicBezTo>
                    <a:pt x="192" y="141"/>
                    <a:pt x="192" y="141"/>
                    <a:pt x="192" y="141"/>
                  </a:cubicBezTo>
                  <a:cubicBezTo>
                    <a:pt x="192" y="133"/>
                    <a:pt x="192" y="133"/>
                    <a:pt x="192" y="133"/>
                  </a:cubicBezTo>
                  <a:cubicBezTo>
                    <a:pt x="192" y="41"/>
                    <a:pt x="192" y="41"/>
                    <a:pt x="192" y="41"/>
                  </a:cubicBezTo>
                  <a:lnTo>
                    <a:pt x="100" y="41"/>
                  </a:lnTo>
                  <a:close/>
                  <a:moveTo>
                    <a:pt x="184" y="109"/>
                  </a:moveTo>
                  <a:cubicBezTo>
                    <a:pt x="172" y="111"/>
                    <a:pt x="162" y="120"/>
                    <a:pt x="160" y="133"/>
                  </a:cubicBezTo>
                  <a:cubicBezTo>
                    <a:pt x="32" y="133"/>
                    <a:pt x="32" y="133"/>
                    <a:pt x="32" y="133"/>
                  </a:cubicBezTo>
                  <a:cubicBezTo>
                    <a:pt x="30" y="120"/>
                    <a:pt x="20" y="111"/>
                    <a:pt x="8" y="109"/>
                  </a:cubicBezTo>
                  <a:cubicBezTo>
                    <a:pt x="8" y="73"/>
                    <a:pt x="8" y="73"/>
                    <a:pt x="8" y="73"/>
                  </a:cubicBezTo>
                  <a:cubicBezTo>
                    <a:pt x="20" y="71"/>
                    <a:pt x="30" y="62"/>
                    <a:pt x="32" y="49"/>
                  </a:cubicBezTo>
                  <a:cubicBezTo>
                    <a:pt x="160" y="49"/>
                    <a:pt x="160" y="49"/>
                    <a:pt x="160" y="49"/>
                  </a:cubicBezTo>
                  <a:cubicBezTo>
                    <a:pt x="162" y="62"/>
                    <a:pt x="172" y="71"/>
                    <a:pt x="184" y="73"/>
                  </a:cubicBezTo>
                  <a:lnTo>
                    <a:pt x="184" y="109"/>
                  </a:lnTo>
                  <a:close/>
                  <a:moveTo>
                    <a:pt x="184" y="65"/>
                  </a:moveTo>
                  <a:cubicBezTo>
                    <a:pt x="176" y="63"/>
                    <a:pt x="170" y="57"/>
                    <a:pt x="169" y="49"/>
                  </a:cubicBezTo>
                  <a:cubicBezTo>
                    <a:pt x="184" y="49"/>
                    <a:pt x="184" y="49"/>
                    <a:pt x="184" y="49"/>
                  </a:cubicBezTo>
                  <a:lnTo>
                    <a:pt x="184" y="65"/>
                  </a:lnTo>
                  <a:close/>
                  <a:moveTo>
                    <a:pt x="23" y="49"/>
                  </a:moveTo>
                  <a:cubicBezTo>
                    <a:pt x="22" y="57"/>
                    <a:pt x="16" y="63"/>
                    <a:pt x="8" y="65"/>
                  </a:cubicBezTo>
                  <a:cubicBezTo>
                    <a:pt x="8" y="49"/>
                    <a:pt x="8" y="49"/>
                    <a:pt x="8" y="49"/>
                  </a:cubicBezTo>
                  <a:lnTo>
                    <a:pt x="23" y="49"/>
                  </a:lnTo>
                  <a:close/>
                  <a:moveTo>
                    <a:pt x="8" y="117"/>
                  </a:moveTo>
                  <a:cubicBezTo>
                    <a:pt x="16" y="119"/>
                    <a:pt x="22" y="125"/>
                    <a:pt x="23" y="133"/>
                  </a:cubicBezTo>
                  <a:cubicBezTo>
                    <a:pt x="8" y="133"/>
                    <a:pt x="8" y="133"/>
                    <a:pt x="8" y="133"/>
                  </a:cubicBezTo>
                  <a:lnTo>
                    <a:pt x="8" y="117"/>
                  </a:lnTo>
                  <a:close/>
                  <a:moveTo>
                    <a:pt x="184" y="184"/>
                  </a:moveTo>
                  <a:cubicBezTo>
                    <a:pt x="8" y="184"/>
                    <a:pt x="8" y="184"/>
                    <a:pt x="8" y="184"/>
                  </a:cubicBezTo>
                  <a:cubicBezTo>
                    <a:pt x="8" y="167"/>
                    <a:pt x="8" y="167"/>
                    <a:pt x="8" y="167"/>
                  </a:cubicBezTo>
                  <a:cubicBezTo>
                    <a:pt x="184" y="167"/>
                    <a:pt x="184" y="167"/>
                    <a:pt x="184" y="167"/>
                  </a:cubicBezTo>
                  <a:lnTo>
                    <a:pt x="184" y="184"/>
                  </a:lnTo>
                  <a:close/>
                  <a:moveTo>
                    <a:pt x="184" y="158"/>
                  </a:moveTo>
                  <a:cubicBezTo>
                    <a:pt x="8" y="158"/>
                    <a:pt x="8" y="158"/>
                    <a:pt x="8" y="158"/>
                  </a:cubicBezTo>
                  <a:cubicBezTo>
                    <a:pt x="8" y="141"/>
                    <a:pt x="8" y="141"/>
                    <a:pt x="8" y="141"/>
                  </a:cubicBezTo>
                  <a:cubicBezTo>
                    <a:pt x="184" y="141"/>
                    <a:pt x="184" y="141"/>
                    <a:pt x="184" y="141"/>
                  </a:cubicBezTo>
                  <a:lnTo>
                    <a:pt x="184" y="158"/>
                  </a:lnTo>
                  <a:close/>
                  <a:moveTo>
                    <a:pt x="169" y="133"/>
                  </a:moveTo>
                  <a:cubicBezTo>
                    <a:pt x="170" y="125"/>
                    <a:pt x="176" y="119"/>
                    <a:pt x="184" y="117"/>
                  </a:cubicBezTo>
                  <a:cubicBezTo>
                    <a:pt x="184" y="133"/>
                    <a:pt x="184" y="133"/>
                    <a:pt x="184" y="133"/>
                  </a:cubicBezTo>
                  <a:lnTo>
                    <a:pt x="169" y="133"/>
                  </a:lnTo>
                  <a:close/>
                </a:path>
              </a:pathLst>
            </a:custGeom>
            <a:solidFill>
              <a:schemeClr val="accen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40" name="Google Shape;257;p41">
              <a:extLst>
                <a:ext uri="{FF2B5EF4-FFF2-40B4-BE49-F238E27FC236}">
                  <a16:creationId xmlns:a16="http://schemas.microsoft.com/office/drawing/2014/main" id="{4C598732-4735-02F0-AE09-DAE7AB3A57E3}"/>
                </a:ext>
              </a:extLst>
            </p:cNvPr>
            <p:cNvSpPr/>
            <p:nvPr/>
          </p:nvSpPr>
          <p:spPr>
            <a:xfrm>
              <a:off x="7113164" y="2477514"/>
              <a:ext cx="59847" cy="59847"/>
            </a:xfrm>
            <a:custGeom>
              <a:avLst/>
              <a:gdLst/>
              <a:ahLst/>
              <a:cxnLst/>
              <a:rect l="l" t="t" r="r" b="b"/>
              <a:pathLst>
                <a:path w="56" h="56" extrusionOk="0">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48"/>
                  </a:moveTo>
                  <a:cubicBezTo>
                    <a:pt x="17" y="48"/>
                    <a:pt x="8" y="39"/>
                    <a:pt x="8" y="28"/>
                  </a:cubicBezTo>
                  <a:cubicBezTo>
                    <a:pt x="8" y="17"/>
                    <a:pt x="17" y="8"/>
                    <a:pt x="28" y="8"/>
                  </a:cubicBezTo>
                  <a:cubicBezTo>
                    <a:pt x="39" y="8"/>
                    <a:pt x="48" y="17"/>
                    <a:pt x="48" y="28"/>
                  </a:cubicBezTo>
                  <a:cubicBezTo>
                    <a:pt x="48" y="39"/>
                    <a:pt x="39" y="48"/>
                    <a:pt x="28" y="4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41" name="Google Shape;258;p41">
              <a:extLst>
                <a:ext uri="{FF2B5EF4-FFF2-40B4-BE49-F238E27FC236}">
                  <a16:creationId xmlns:a16="http://schemas.microsoft.com/office/drawing/2014/main" id="{40A66226-86CA-7F33-DD72-89AEB484FB4D}"/>
                </a:ext>
              </a:extLst>
            </p:cNvPr>
            <p:cNvSpPr/>
            <p:nvPr/>
          </p:nvSpPr>
          <p:spPr>
            <a:xfrm>
              <a:off x="7133113" y="2494139"/>
              <a:ext cx="16623" cy="29925"/>
            </a:xfrm>
            <a:custGeom>
              <a:avLst/>
              <a:gdLst/>
              <a:ahLst/>
              <a:cxnLst/>
              <a:rect l="l" t="t" r="r" b="b"/>
              <a:pathLst>
                <a:path w="16" h="27" extrusionOk="0">
                  <a:moveTo>
                    <a:pt x="15" y="15"/>
                  </a:moveTo>
                  <a:cubicBezTo>
                    <a:pt x="15" y="15"/>
                    <a:pt x="14" y="14"/>
                    <a:pt x="14" y="13"/>
                  </a:cubicBezTo>
                  <a:cubicBezTo>
                    <a:pt x="13" y="13"/>
                    <a:pt x="12" y="12"/>
                    <a:pt x="10" y="12"/>
                  </a:cubicBezTo>
                  <a:cubicBezTo>
                    <a:pt x="10" y="12"/>
                    <a:pt x="10" y="12"/>
                    <a:pt x="9" y="12"/>
                  </a:cubicBezTo>
                  <a:cubicBezTo>
                    <a:pt x="9" y="12"/>
                    <a:pt x="9" y="12"/>
                    <a:pt x="9" y="12"/>
                  </a:cubicBezTo>
                  <a:cubicBezTo>
                    <a:pt x="9" y="6"/>
                    <a:pt x="9" y="6"/>
                    <a:pt x="9" y="6"/>
                  </a:cubicBezTo>
                  <a:cubicBezTo>
                    <a:pt x="9" y="6"/>
                    <a:pt x="10" y="7"/>
                    <a:pt x="10" y="7"/>
                  </a:cubicBezTo>
                  <a:cubicBezTo>
                    <a:pt x="11" y="8"/>
                    <a:pt x="11" y="8"/>
                    <a:pt x="11" y="9"/>
                  </a:cubicBezTo>
                  <a:cubicBezTo>
                    <a:pt x="15" y="9"/>
                    <a:pt x="15" y="9"/>
                    <a:pt x="15" y="9"/>
                  </a:cubicBezTo>
                  <a:cubicBezTo>
                    <a:pt x="15" y="8"/>
                    <a:pt x="15" y="7"/>
                    <a:pt x="15" y="6"/>
                  </a:cubicBezTo>
                  <a:cubicBezTo>
                    <a:pt x="14" y="6"/>
                    <a:pt x="14" y="5"/>
                    <a:pt x="13" y="5"/>
                  </a:cubicBezTo>
                  <a:cubicBezTo>
                    <a:pt x="13" y="4"/>
                    <a:pt x="12" y="4"/>
                    <a:pt x="11" y="3"/>
                  </a:cubicBezTo>
                  <a:cubicBezTo>
                    <a:pt x="10" y="3"/>
                    <a:pt x="10" y="3"/>
                    <a:pt x="9" y="3"/>
                  </a:cubicBezTo>
                  <a:cubicBezTo>
                    <a:pt x="9" y="0"/>
                    <a:pt x="9" y="0"/>
                    <a:pt x="9" y="0"/>
                  </a:cubicBezTo>
                  <a:cubicBezTo>
                    <a:pt x="7" y="0"/>
                    <a:pt x="7" y="0"/>
                    <a:pt x="7" y="0"/>
                  </a:cubicBezTo>
                  <a:cubicBezTo>
                    <a:pt x="7" y="3"/>
                    <a:pt x="7" y="3"/>
                    <a:pt x="7" y="3"/>
                  </a:cubicBezTo>
                  <a:cubicBezTo>
                    <a:pt x="6" y="3"/>
                    <a:pt x="5" y="3"/>
                    <a:pt x="4" y="3"/>
                  </a:cubicBezTo>
                  <a:cubicBezTo>
                    <a:pt x="4" y="4"/>
                    <a:pt x="3" y="4"/>
                    <a:pt x="2" y="5"/>
                  </a:cubicBezTo>
                  <a:cubicBezTo>
                    <a:pt x="2" y="5"/>
                    <a:pt x="1" y="6"/>
                    <a:pt x="1" y="6"/>
                  </a:cubicBezTo>
                  <a:cubicBezTo>
                    <a:pt x="0" y="7"/>
                    <a:pt x="0" y="8"/>
                    <a:pt x="0" y="9"/>
                  </a:cubicBezTo>
                  <a:cubicBezTo>
                    <a:pt x="0" y="10"/>
                    <a:pt x="0" y="11"/>
                    <a:pt x="1" y="12"/>
                  </a:cubicBezTo>
                  <a:cubicBezTo>
                    <a:pt x="1" y="12"/>
                    <a:pt x="1" y="13"/>
                    <a:pt x="2" y="13"/>
                  </a:cubicBezTo>
                  <a:cubicBezTo>
                    <a:pt x="3" y="14"/>
                    <a:pt x="3" y="14"/>
                    <a:pt x="4" y="14"/>
                  </a:cubicBezTo>
                  <a:cubicBezTo>
                    <a:pt x="5" y="15"/>
                    <a:pt x="5" y="15"/>
                    <a:pt x="6" y="15"/>
                  </a:cubicBezTo>
                  <a:cubicBezTo>
                    <a:pt x="6" y="15"/>
                    <a:pt x="6" y="15"/>
                    <a:pt x="7" y="15"/>
                  </a:cubicBezTo>
                  <a:cubicBezTo>
                    <a:pt x="7" y="15"/>
                    <a:pt x="7" y="15"/>
                    <a:pt x="7" y="15"/>
                  </a:cubicBezTo>
                  <a:cubicBezTo>
                    <a:pt x="7" y="22"/>
                    <a:pt x="7" y="22"/>
                    <a:pt x="7" y="22"/>
                  </a:cubicBezTo>
                  <a:cubicBezTo>
                    <a:pt x="6" y="21"/>
                    <a:pt x="5" y="21"/>
                    <a:pt x="5" y="20"/>
                  </a:cubicBezTo>
                  <a:cubicBezTo>
                    <a:pt x="4" y="20"/>
                    <a:pt x="4" y="19"/>
                    <a:pt x="4" y="18"/>
                  </a:cubicBezTo>
                  <a:cubicBezTo>
                    <a:pt x="0" y="18"/>
                    <a:pt x="0" y="18"/>
                    <a:pt x="0" y="18"/>
                  </a:cubicBezTo>
                  <a:cubicBezTo>
                    <a:pt x="0" y="20"/>
                    <a:pt x="1" y="22"/>
                    <a:pt x="2" y="23"/>
                  </a:cubicBezTo>
                  <a:cubicBezTo>
                    <a:pt x="3" y="24"/>
                    <a:pt x="5" y="25"/>
                    <a:pt x="7" y="25"/>
                  </a:cubicBezTo>
                  <a:cubicBezTo>
                    <a:pt x="7" y="27"/>
                    <a:pt x="7" y="27"/>
                    <a:pt x="7" y="27"/>
                  </a:cubicBezTo>
                  <a:cubicBezTo>
                    <a:pt x="9" y="27"/>
                    <a:pt x="9" y="27"/>
                    <a:pt x="9" y="27"/>
                  </a:cubicBezTo>
                  <a:cubicBezTo>
                    <a:pt x="9" y="25"/>
                    <a:pt x="9" y="25"/>
                    <a:pt x="9" y="25"/>
                  </a:cubicBezTo>
                  <a:cubicBezTo>
                    <a:pt x="10" y="25"/>
                    <a:pt x="11" y="25"/>
                    <a:pt x="12" y="24"/>
                  </a:cubicBezTo>
                  <a:cubicBezTo>
                    <a:pt x="13" y="24"/>
                    <a:pt x="14" y="23"/>
                    <a:pt x="15" y="22"/>
                  </a:cubicBezTo>
                  <a:cubicBezTo>
                    <a:pt x="15" y="22"/>
                    <a:pt x="16" y="21"/>
                    <a:pt x="16" y="20"/>
                  </a:cubicBezTo>
                  <a:cubicBezTo>
                    <a:pt x="16" y="20"/>
                    <a:pt x="16" y="19"/>
                    <a:pt x="16" y="19"/>
                  </a:cubicBezTo>
                  <a:cubicBezTo>
                    <a:pt x="16" y="18"/>
                    <a:pt x="16" y="18"/>
                    <a:pt x="16" y="17"/>
                  </a:cubicBezTo>
                  <a:cubicBezTo>
                    <a:pt x="16" y="16"/>
                    <a:pt x="16" y="16"/>
                    <a:pt x="15" y="15"/>
                  </a:cubicBezTo>
                  <a:close/>
                  <a:moveTo>
                    <a:pt x="7" y="11"/>
                  </a:moveTo>
                  <a:cubicBezTo>
                    <a:pt x="6" y="11"/>
                    <a:pt x="5" y="11"/>
                    <a:pt x="5" y="10"/>
                  </a:cubicBezTo>
                  <a:cubicBezTo>
                    <a:pt x="5" y="10"/>
                    <a:pt x="4" y="9"/>
                    <a:pt x="4" y="9"/>
                  </a:cubicBezTo>
                  <a:cubicBezTo>
                    <a:pt x="4" y="8"/>
                    <a:pt x="4" y="8"/>
                    <a:pt x="5" y="8"/>
                  </a:cubicBezTo>
                  <a:cubicBezTo>
                    <a:pt x="5" y="7"/>
                    <a:pt x="5" y="7"/>
                    <a:pt x="5" y="7"/>
                  </a:cubicBezTo>
                  <a:cubicBezTo>
                    <a:pt x="5" y="7"/>
                    <a:pt x="6" y="6"/>
                    <a:pt x="6" y="6"/>
                  </a:cubicBezTo>
                  <a:cubicBezTo>
                    <a:pt x="6" y="6"/>
                    <a:pt x="7" y="6"/>
                    <a:pt x="7" y="6"/>
                  </a:cubicBezTo>
                  <a:lnTo>
                    <a:pt x="7" y="11"/>
                  </a:lnTo>
                  <a:close/>
                  <a:moveTo>
                    <a:pt x="12" y="20"/>
                  </a:moveTo>
                  <a:cubicBezTo>
                    <a:pt x="11" y="20"/>
                    <a:pt x="11" y="20"/>
                    <a:pt x="11" y="21"/>
                  </a:cubicBezTo>
                  <a:cubicBezTo>
                    <a:pt x="11" y="21"/>
                    <a:pt x="10" y="21"/>
                    <a:pt x="10" y="21"/>
                  </a:cubicBezTo>
                  <a:cubicBezTo>
                    <a:pt x="9" y="21"/>
                    <a:pt x="9" y="21"/>
                    <a:pt x="9" y="22"/>
                  </a:cubicBezTo>
                  <a:cubicBezTo>
                    <a:pt x="9" y="16"/>
                    <a:pt x="9" y="16"/>
                    <a:pt x="9" y="16"/>
                  </a:cubicBezTo>
                  <a:cubicBezTo>
                    <a:pt x="10" y="16"/>
                    <a:pt x="11" y="16"/>
                    <a:pt x="11" y="17"/>
                  </a:cubicBezTo>
                  <a:cubicBezTo>
                    <a:pt x="12" y="17"/>
                    <a:pt x="12" y="18"/>
                    <a:pt x="12" y="19"/>
                  </a:cubicBezTo>
                  <a:cubicBezTo>
                    <a:pt x="12" y="19"/>
                    <a:pt x="12" y="19"/>
                    <a:pt x="12" y="2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000000"/>
                </a:solidFill>
                <a:effectLst/>
                <a:uLnTx/>
                <a:uFillTx/>
                <a:latin typeface="Arial"/>
                <a:ea typeface="Arial"/>
                <a:cs typeface="Arial"/>
                <a:sym typeface="Arial"/>
              </a:endParaRPr>
            </a:p>
          </p:txBody>
        </p:sp>
      </p:grpSp>
      <p:grpSp>
        <p:nvGrpSpPr>
          <p:cNvPr id="242" name="Google Shape;259;p41">
            <a:extLst>
              <a:ext uri="{FF2B5EF4-FFF2-40B4-BE49-F238E27FC236}">
                <a16:creationId xmlns:a16="http://schemas.microsoft.com/office/drawing/2014/main" id="{2516B4F9-21C2-41D1-09B6-FF1092F8CC29}"/>
              </a:ext>
            </a:extLst>
          </p:cNvPr>
          <p:cNvGrpSpPr/>
          <p:nvPr/>
        </p:nvGrpSpPr>
        <p:grpSpPr>
          <a:xfrm>
            <a:off x="6731010" y="2115382"/>
            <a:ext cx="202380" cy="199798"/>
            <a:chOff x="1684338" y="1958975"/>
            <a:chExt cx="123825" cy="122238"/>
          </a:xfrm>
        </p:grpSpPr>
        <p:sp>
          <p:nvSpPr>
            <p:cNvPr id="243" name="Google Shape;260;p41">
              <a:extLst>
                <a:ext uri="{FF2B5EF4-FFF2-40B4-BE49-F238E27FC236}">
                  <a16:creationId xmlns:a16="http://schemas.microsoft.com/office/drawing/2014/main" id="{EF79D48C-DFB4-EDB0-BC02-34BD46994856}"/>
                </a:ext>
              </a:extLst>
            </p:cNvPr>
            <p:cNvSpPr/>
            <p:nvPr/>
          </p:nvSpPr>
          <p:spPr>
            <a:xfrm>
              <a:off x="1684338" y="1958975"/>
              <a:ext cx="123825" cy="122238"/>
            </a:xfrm>
            <a:custGeom>
              <a:avLst/>
              <a:gdLst/>
              <a:ahLst/>
              <a:cxnLst/>
              <a:rect l="l" t="t" r="r" b="b"/>
              <a:pathLst>
                <a:path w="78" h="77" extrusionOk="0">
                  <a:moveTo>
                    <a:pt x="0" y="0"/>
                  </a:moveTo>
                  <a:lnTo>
                    <a:pt x="0" y="77"/>
                  </a:lnTo>
                  <a:lnTo>
                    <a:pt x="78" y="77"/>
                  </a:lnTo>
                  <a:lnTo>
                    <a:pt x="78" y="0"/>
                  </a:lnTo>
                  <a:lnTo>
                    <a:pt x="0" y="0"/>
                  </a:lnTo>
                  <a:close/>
                  <a:moveTo>
                    <a:pt x="74" y="74"/>
                  </a:moveTo>
                  <a:lnTo>
                    <a:pt x="3" y="74"/>
                  </a:lnTo>
                  <a:lnTo>
                    <a:pt x="3" y="3"/>
                  </a:lnTo>
                  <a:lnTo>
                    <a:pt x="74" y="3"/>
                  </a:lnTo>
                  <a:lnTo>
                    <a:pt x="74" y="74"/>
                  </a:lnTo>
                  <a:close/>
                </a:path>
              </a:pathLst>
            </a:custGeom>
            <a:solidFill>
              <a:schemeClr val="accen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44" name="Google Shape;261;p41">
              <a:extLst>
                <a:ext uri="{FF2B5EF4-FFF2-40B4-BE49-F238E27FC236}">
                  <a16:creationId xmlns:a16="http://schemas.microsoft.com/office/drawing/2014/main" id="{567D554C-502F-26BC-D635-DD11B8F9A04A}"/>
                </a:ext>
              </a:extLst>
            </p:cNvPr>
            <p:cNvSpPr/>
            <p:nvPr/>
          </p:nvSpPr>
          <p:spPr>
            <a:xfrm>
              <a:off x="1704975" y="1971675"/>
              <a:ext cx="49213" cy="85725"/>
            </a:xfrm>
            <a:custGeom>
              <a:avLst/>
              <a:gdLst/>
              <a:ahLst/>
              <a:cxnLst/>
              <a:rect l="l" t="t" r="r" b="b"/>
              <a:pathLst>
                <a:path w="229" h="398" extrusionOk="0">
                  <a:moveTo>
                    <a:pt x="24" y="226"/>
                  </a:moveTo>
                  <a:cubicBezTo>
                    <a:pt x="24" y="136"/>
                    <a:pt x="95" y="63"/>
                    <a:pt x="184" y="60"/>
                  </a:cubicBezTo>
                  <a:cubicBezTo>
                    <a:pt x="163" y="80"/>
                    <a:pt x="163" y="80"/>
                    <a:pt x="163" y="80"/>
                  </a:cubicBezTo>
                  <a:cubicBezTo>
                    <a:pt x="181" y="97"/>
                    <a:pt x="181" y="97"/>
                    <a:pt x="181" y="97"/>
                  </a:cubicBezTo>
                  <a:cubicBezTo>
                    <a:pt x="229" y="49"/>
                    <a:pt x="229" y="49"/>
                    <a:pt x="229" y="49"/>
                  </a:cubicBezTo>
                  <a:cubicBezTo>
                    <a:pt x="181" y="0"/>
                    <a:pt x="181" y="0"/>
                    <a:pt x="181" y="0"/>
                  </a:cubicBezTo>
                  <a:cubicBezTo>
                    <a:pt x="163" y="17"/>
                    <a:pt x="163" y="17"/>
                    <a:pt x="163" y="17"/>
                  </a:cubicBezTo>
                  <a:cubicBezTo>
                    <a:pt x="181" y="35"/>
                    <a:pt x="181" y="35"/>
                    <a:pt x="181" y="35"/>
                  </a:cubicBezTo>
                  <a:cubicBezTo>
                    <a:pt x="80" y="40"/>
                    <a:pt x="0" y="124"/>
                    <a:pt x="0" y="226"/>
                  </a:cubicBezTo>
                  <a:cubicBezTo>
                    <a:pt x="0" y="301"/>
                    <a:pt x="44" y="367"/>
                    <a:pt x="107" y="398"/>
                  </a:cubicBezTo>
                  <a:cubicBezTo>
                    <a:pt x="115" y="374"/>
                    <a:pt x="115" y="374"/>
                    <a:pt x="115" y="374"/>
                  </a:cubicBezTo>
                  <a:cubicBezTo>
                    <a:pt x="61" y="346"/>
                    <a:pt x="24" y="290"/>
                    <a:pt x="24" y="22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45" name="Google Shape;262;p41">
              <a:extLst>
                <a:ext uri="{FF2B5EF4-FFF2-40B4-BE49-F238E27FC236}">
                  <a16:creationId xmlns:a16="http://schemas.microsoft.com/office/drawing/2014/main" id="{30CA9A76-0124-DF3C-1AB2-6F9AC9AE94BD}"/>
                </a:ext>
              </a:extLst>
            </p:cNvPr>
            <p:cNvSpPr/>
            <p:nvPr/>
          </p:nvSpPr>
          <p:spPr>
            <a:xfrm>
              <a:off x="1736725" y="1982788"/>
              <a:ext cx="49213" cy="85725"/>
            </a:xfrm>
            <a:custGeom>
              <a:avLst/>
              <a:gdLst/>
              <a:ahLst/>
              <a:cxnLst/>
              <a:rect l="l" t="t" r="r" b="b"/>
              <a:pathLst>
                <a:path w="234" h="401" extrusionOk="0">
                  <a:moveTo>
                    <a:pt x="234" y="175"/>
                  </a:moveTo>
                  <a:cubicBezTo>
                    <a:pt x="234" y="96"/>
                    <a:pt x="186" y="29"/>
                    <a:pt x="119" y="0"/>
                  </a:cubicBezTo>
                  <a:cubicBezTo>
                    <a:pt x="111" y="23"/>
                    <a:pt x="111" y="23"/>
                    <a:pt x="111" y="23"/>
                  </a:cubicBezTo>
                  <a:cubicBezTo>
                    <a:pt x="169" y="49"/>
                    <a:pt x="209" y="108"/>
                    <a:pt x="209" y="175"/>
                  </a:cubicBezTo>
                  <a:cubicBezTo>
                    <a:pt x="209" y="265"/>
                    <a:pt x="136" y="339"/>
                    <a:pt x="46" y="341"/>
                  </a:cubicBezTo>
                  <a:cubicBezTo>
                    <a:pt x="67" y="321"/>
                    <a:pt x="67" y="321"/>
                    <a:pt x="67" y="321"/>
                  </a:cubicBezTo>
                  <a:cubicBezTo>
                    <a:pt x="49" y="303"/>
                    <a:pt x="49" y="303"/>
                    <a:pt x="49" y="303"/>
                  </a:cubicBezTo>
                  <a:cubicBezTo>
                    <a:pt x="0" y="352"/>
                    <a:pt x="0" y="352"/>
                    <a:pt x="0" y="352"/>
                  </a:cubicBezTo>
                  <a:cubicBezTo>
                    <a:pt x="49" y="401"/>
                    <a:pt x="49" y="401"/>
                    <a:pt x="49" y="401"/>
                  </a:cubicBezTo>
                  <a:cubicBezTo>
                    <a:pt x="67" y="383"/>
                    <a:pt x="67" y="383"/>
                    <a:pt x="67" y="383"/>
                  </a:cubicBezTo>
                  <a:cubicBezTo>
                    <a:pt x="49" y="366"/>
                    <a:pt x="49" y="366"/>
                    <a:pt x="49" y="366"/>
                  </a:cubicBezTo>
                  <a:cubicBezTo>
                    <a:pt x="151" y="362"/>
                    <a:pt x="234" y="278"/>
                    <a:pt x="234" y="17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grpSp>
      <p:grpSp>
        <p:nvGrpSpPr>
          <p:cNvPr id="246" name="Google Shape;263;p41">
            <a:extLst>
              <a:ext uri="{FF2B5EF4-FFF2-40B4-BE49-F238E27FC236}">
                <a16:creationId xmlns:a16="http://schemas.microsoft.com/office/drawing/2014/main" id="{7F21EE8A-7824-ED37-A728-5D9155E9C06E}"/>
              </a:ext>
            </a:extLst>
          </p:cNvPr>
          <p:cNvGrpSpPr/>
          <p:nvPr/>
        </p:nvGrpSpPr>
        <p:grpSpPr>
          <a:xfrm>
            <a:off x="3451794" y="2932165"/>
            <a:ext cx="202380" cy="202380"/>
            <a:chOff x="944563" y="1219200"/>
            <a:chExt cx="123825" cy="123825"/>
          </a:xfrm>
        </p:grpSpPr>
        <p:sp>
          <p:nvSpPr>
            <p:cNvPr id="247" name="Google Shape;264;p41">
              <a:extLst>
                <a:ext uri="{FF2B5EF4-FFF2-40B4-BE49-F238E27FC236}">
                  <a16:creationId xmlns:a16="http://schemas.microsoft.com/office/drawing/2014/main" id="{62E456C8-8882-AEAC-924E-CBCD4FC434CB}"/>
                </a:ext>
              </a:extLst>
            </p:cNvPr>
            <p:cNvSpPr/>
            <p:nvPr/>
          </p:nvSpPr>
          <p:spPr>
            <a:xfrm>
              <a:off x="944563" y="1219200"/>
              <a:ext cx="123825" cy="123825"/>
            </a:xfrm>
            <a:custGeom>
              <a:avLst/>
              <a:gdLst/>
              <a:ahLst/>
              <a:cxnLst/>
              <a:rect l="l" t="t" r="r" b="b"/>
              <a:pathLst>
                <a:path w="78" h="78" extrusionOk="0">
                  <a:moveTo>
                    <a:pt x="0" y="0"/>
                  </a:moveTo>
                  <a:lnTo>
                    <a:pt x="0" y="78"/>
                  </a:lnTo>
                  <a:lnTo>
                    <a:pt x="78" y="78"/>
                  </a:lnTo>
                  <a:lnTo>
                    <a:pt x="78" y="0"/>
                  </a:lnTo>
                  <a:lnTo>
                    <a:pt x="0" y="0"/>
                  </a:lnTo>
                  <a:close/>
                  <a:moveTo>
                    <a:pt x="75" y="74"/>
                  </a:moveTo>
                  <a:lnTo>
                    <a:pt x="4" y="74"/>
                  </a:lnTo>
                  <a:lnTo>
                    <a:pt x="4" y="3"/>
                  </a:lnTo>
                  <a:lnTo>
                    <a:pt x="75" y="3"/>
                  </a:lnTo>
                  <a:lnTo>
                    <a:pt x="75" y="74"/>
                  </a:lnTo>
                  <a:close/>
                </a:path>
              </a:pathLst>
            </a:custGeom>
            <a:solidFill>
              <a:schemeClr val="accen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48" name="Google Shape;265;p41">
              <a:extLst>
                <a:ext uri="{FF2B5EF4-FFF2-40B4-BE49-F238E27FC236}">
                  <a16:creationId xmlns:a16="http://schemas.microsoft.com/office/drawing/2014/main" id="{05518749-1A6C-366B-3B03-16827267F864}"/>
                </a:ext>
              </a:extLst>
            </p:cNvPr>
            <p:cNvSpPr/>
            <p:nvPr/>
          </p:nvSpPr>
          <p:spPr>
            <a:xfrm>
              <a:off x="960438" y="1235075"/>
              <a:ext cx="92075" cy="38100"/>
            </a:xfrm>
            <a:custGeom>
              <a:avLst/>
              <a:gdLst/>
              <a:ahLst/>
              <a:cxnLst/>
              <a:rect l="l" t="t" r="r" b="b"/>
              <a:pathLst>
                <a:path w="58" h="24" extrusionOk="0">
                  <a:moveTo>
                    <a:pt x="58" y="0"/>
                  </a:moveTo>
                  <a:lnTo>
                    <a:pt x="0" y="0"/>
                  </a:lnTo>
                  <a:lnTo>
                    <a:pt x="0" y="24"/>
                  </a:lnTo>
                  <a:lnTo>
                    <a:pt x="58" y="24"/>
                  </a:lnTo>
                  <a:lnTo>
                    <a:pt x="58" y="0"/>
                  </a:lnTo>
                  <a:close/>
                  <a:moveTo>
                    <a:pt x="55" y="21"/>
                  </a:moveTo>
                  <a:lnTo>
                    <a:pt x="3" y="21"/>
                  </a:lnTo>
                  <a:lnTo>
                    <a:pt x="3" y="4"/>
                  </a:lnTo>
                  <a:lnTo>
                    <a:pt x="55" y="4"/>
                  </a:lnTo>
                  <a:lnTo>
                    <a:pt x="55" y="21"/>
                  </a:lnTo>
                  <a:close/>
                </a:path>
              </a:pathLst>
            </a:custGeom>
            <a:solidFill>
              <a:schemeClr val="accen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49" name="Google Shape;266;p41">
              <a:extLst>
                <a:ext uri="{FF2B5EF4-FFF2-40B4-BE49-F238E27FC236}">
                  <a16:creationId xmlns:a16="http://schemas.microsoft.com/office/drawing/2014/main" id="{17A83661-90E7-64FF-DCC7-7AFE90022FA1}"/>
                </a:ext>
              </a:extLst>
            </p:cNvPr>
            <p:cNvSpPr/>
            <p:nvPr/>
          </p:nvSpPr>
          <p:spPr>
            <a:xfrm>
              <a:off x="960438" y="1281113"/>
              <a:ext cx="17463" cy="19050"/>
            </a:xfrm>
            <a:custGeom>
              <a:avLst/>
              <a:gdLst/>
              <a:ahLst/>
              <a:cxnLst/>
              <a:rect l="l" t="t" r="r" b="b"/>
              <a:pathLst>
                <a:path w="11" h="12" extrusionOk="0">
                  <a:moveTo>
                    <a:pt x="11" y="0"/>
                  </a:moveTo>
                  <a:lnTo>
                    <a:pt x="0" y="0"/>
                  </a:lnTo>
                  <a:lnTo>
                    <a:pt x="0" y="12"/>
                  </a:lnTo>
                  <a:lnTo>
                    <a:pt x="11" y="12"/>
                  </a:lnTo>
                  <a:lnTo>
                    <a:pt x="11" y="0"/>
                  </a:lnTo>
                  <a:close/>
                  <a:moveTo>
                    <a:pt x="8" y="8"/>
                  </a:moveTo>
                  <a:lnTo>
                    <a:pt x="3" y="8"/>
                  </a:lnTo>
                  <a:lnTo>
                    <a:pt x="3" y="4"/>
                  </a:lnTo>
                  <a:lnTo>
                    <a:pt x="8" y="4"/>
                  </a:lnTo>
                  <a:lnTo>
                    <a:pt x="8" y="8"/>
                  </a:lnTo>
                  <a:close/>
                </a:path>
              </a:pathLst>
            </a:custGeom>
            <a:solidFill>
              <a:schemeClr val="accen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50" name="Google Shape;267;p41">
              <a:extLst>
                <a:ext uri="{FF2B5EF4-FFF2-40B4-BE49-F238E27FC236}">
                  <a16:creationId xmlns:a16="http://schemas.microsoft.com/office/drawing/2014/main" id="{E04A9AFC-1625-6AEA-FF88-FEA16C242404}"/>
                </a:ext>
              </a:extLst>
            </p:cNvPr>
            <p:cNvSpPr/>
            <p:nvPr/>
          </p:nvSpPr>
          <p:spPr>
            <a:xfrm>
              <a:off x="985838" y="1281113"/>
              <a:ext cx="17463" cy="19050"/>
            </a:xfrm>
            <a:custGeom>
              <a:avLst/>
              <a:gdLst/>
              <a:ahLst/>
              <a:cxnLst/>
              <a:rect l="l" t="t" r="r" b="b"/>
              <a:pathLst>
                <a:path w="11" h="12" extrusionOk="0">
                  <a:moveTo>
                    <a:pt x="0" y="12"/>
                  </a:moveTo>
                  <a:lnTo>
                    <a:pt x="11" y="12"/>
                  </a:lnTo>
                  <a:lnTo>
                    <a:pt x="11" y="0"/>
                  </a:lnTo>
                  <a:lnTo>
                    <a:pt x="0" y="0"/>
                  </a:lnTo>
                  <a:lnTo>
                    <a:pt x="0" y="12"/>
                  </a:lnTo>
                  <a:close/>
                  <a:moveTo>
                    <a:pt x="3" y="4"/>
                  </a:moveTo>
                  <a:lnTo>
                    <a:pt x="8" y="4"/>
                  </a:lnTo>
                  <a:lnTo>
                    <a:pt x="8" y="8"/>
                  </a:lnTo>
                  <a:lnTo>
                    <a:pt x="3" y="8"/>
                  </a:lnTo>
                  <a:lnTo>
                    <a:pt x="3"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51" name="Google Shape;268;p41">
              <a:extLst>
                <a:ext uri="{FF2B5EF4-FFF2-40B4-BE49-F238E27FC236}">
                  <a16:creationId xmlns:a16="http://schemas.microsoft.com/office/drawing/2014/main" id="{F9FB4975-E71F-F1E3-2C01-D4502F7A5304}"/>
                </a:ext>
              </a:extLst>
            </p:cNvPr>
            <p:cNvSpPr/>
            <p:nvPr/>
          </p:nvSpPr>
          <p:spPr>
            <a:xfrm>
              <a:off x="1009650" y="1281113"/>
              <a:ext cx="19050" cy="19050"/>
            </a:xfrm>
            <a:custGeom>
              <a:avLst/>
              <a:gdLst/>
              <a:ahLst/>
              <a:cxnLst/>
              <a:rect l="l" t="t" r="r" b="b"/>
              <a:pathLst>
                <a:path w="12" h="12" extrusionOk="0">
                  <a:moveTo>
                    <a:pt x="0" y="12"/>
                  </a:moveTo>
                  <a:lnTo>
                    <a:pt x="12" y="12"/>
                  </a:lnTo>
                  <a:lnTo>
                    <a:pt x="12" y="0"/>
                  </a:lnTo>
                  <a:lnTo>
                    <a:pt x="0" y="0"/>
                  </a:lnTo>
                  <a:lnTo>
                    <a:pt x="0" y="12"/>
                  </a:lnTo>
                  <a:close/>
                  <a:moveTo>
                    <a:pt x="4" y="4"/>
                  </a:moveTo>
                  <a:lnTo>
                    <a:pt x="8" y="4"/>
                  </a:lnTo>
                  <a:lnTo>
                    <a:pt x="8" y="8"/>
                  </a:lnTo>
                  <a:lnTo>
                    <a:pt x="4" y="8"/>
                  </a:lnTo>
                  <a:lnTo>
                    <a:pt x="4"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52" name="Google Shape;269;p41">
              <a:extLst>
                <a:ext uri="{FF2B5EF4-FFF2-40B4-BE49-F238E27FC236}">
                  <a16:creationId xmlns:a16="http://schemas.microsoft.com/office/drawing/2014/main" id="{48B1E54C-1726-512B-CBAA-1967C8D8D416}"/>
                </a:ext>
              </a:extLst>
            </p:cNvPr>
            <p:cNvSpPr/>
            <p:nvPr/>
          </p:nvSpPr>
          <p:spPr>
            <a:xfrm>
              <a:off x="1035050" y="1281113"/>
              <a:ext cx="17463" cy="19050"/>
            </a:xfrm>
            <a:custGeom>
              <a:avLst/>
              <a:gdLst/>
              <a:ahLst/>
              <a:cxnLst/>
              <a:rect l="l" t="t" r="r" b="b"/>
              <a:pathLst>
                <a:path w="11" h="12" extrusionOk="0">
                  <a:moveTo>
                    <a:pt x="0" y="12"/>
                  </a:moveTo>
                  <a:lnTo>
                    <a:pt x="11" y="12"/>
                  </a:lnTo>
                  <a:lnTo>
                    <a:pt x="11" y="0"/>
                  </a:lnTo>
                  <a:lnTo>
                    <a:pt x="0" y="0"/>
                  </a:lnTo>
                  <a:lnTo>
                    <a:pt x="0" y="12"/>
                  </a:lnTo>
                  <a:close/>
                  <a:moveTo>
                    <a:pt x="3" y="4"/>
                  </a:moveTo>
                  <a:lnTo>
                    <a:pt x="8" y="4"/>
                  </a:lnTo>
                  <a:lnTo>
                    <a:pt x="8" y="8"/>
                  </a:lnTo>
                  <a:lnTo>
                    <a:pt x="3" y="8"/>
                  </a:lnTo>
                  <a:lnTo>
                    <a:pt x="3"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53" name="Google Shape;270;p41">
              <a:extLst>
                <a:ext uri="{FF2B5EF4-FFF2-40B4-BE49-F238E27FC236}">
                  <a16:creationId xmlns:a16="http://schemas.microsoft.com/office/drawing/2014/main" id="{490C044B-7B02-343C-6A59-FF8B7F02BDAB}"/>
                </a:ext>
              </a:extLst>
            </p:cNvPr>
            <p:cNvSpPr/>
            <p:nvPr/>
          </p:nvSpPr>
          <p:spPr>
            <a:xfrm>
              <a:off x="960438" y="1308100"/>
              <a:ext cx="17463" cy="17463"/>
            </a:xfrm>
            <a:custGeom>
              <a:avLst/>
              <a:gdLst/>
              <a:ahLst/>
              <a:cxnLst/>
              <a:rect l="l" t="t" r="r" b="b"/>
              <a:pathLst>
                <a:path w="11" h="11" extrusionOk="0">
                  <a:moveTo>
                    <a:pt x="11" y="0"/>
                  </a:moveTo>
                  <a:lnTo>
                    <a:pt x="0" y="0"/>
                  </a:lnTo>
                  <a:lnTo>
                    <a:pt x="0" y="11"/>
                  </a:lnTo>
                  <a:lnTo>
                    <a:pt x="11" y="11"/>
                  </a:lnTo>
                  <a:lnTo>
                    <a:pt x="11" y="0"/>
                  </a:lnTo>
                  <a:close/>
                  <a:moveTo>
                    <a:pt x="8" y="8"/>
                  </a:moveTo>
                  <a:lnTo>
                    <a:pt x="3" y="8"/>
                  </a:lnTo>
                  <a:lnTo>
                    <a:pt x="3" y="3"/>
                  </a:lnTo>
                  <a:lnTo>
                    <a:pt x="8" y="3"/>
                  </a:lnTo>
                  <a:lnTo>
                    <a:pt x="8" y="8"/>
                  </a:lnTo>
                  <a:close/>
                </a:path>
              </a:pathLst>
            </a:custGeom>
            <a:solidFill>
              <a:schemeClr val="accen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54" name="Google Shape;271;p41">
              <a:extLst>
                <a:ext uri="{FF2B5EF4-FFF2-40B4-BE49-F238E27FC236}">
                  <a16:creationId xmlns:a16="http://schemas.microsoft.com/office/drawing/2014/main" id="{E51724B2-3AC8-1C37-4A31-73B6AC9F0531}"/>
                </a:ext>
              </a:extLst>
            </p:cNvPr>
            <p:cNvSpPr/>
            <p:nvPr/>
          </p:nvSpPr>
          <p:spPr>
            <a:xfrm>
              <a:off x="985838" y="1308100"/>
              <a:ext cx="17463" cy="17463"/>
            </a:xfrm>
            <a:custGeom>
              <a:avLst/>
              <a:gdLst/>
              <a:ahLst/>
              <a:cxnLst/>
              <a:rect l="l" t="t" r="r" b="b"/>
              <a:pathLst>
                <a:path w="11" h="11" extrusionOk="0">
                  <a:moveTo>
                    <a:pt x="0" y="11"/>
                  </a:moveTo>
                  <a:lnTo>
                    <a:pt x="11" y="11"/>
                  </a:lnTo>
                  <a:lnTo>
                    <a:pt x="11" y="0"/>
                  </a:lnTo>
                  <a:lnTo>
                    <a:pt x="0" y="0"/>
                  </a:lnTo>
                  <a:lnTo>
                    <a:pt x="0" y="11"/>
                  </a:lnTo>
                  <a:close/>
                  <a:moveTo>
                    <a:pt x="3" y="3"/>
                  </a:moveTo>
                  <a:lnTo>
                    <a:pt x="8" y="3"/>
                  </a:lnTo>
                  <a:lnTo>
                    <a:pt x="8" y="8"/>
                  </a:lnTo>
                  <a:lnTo>
                    <a:pt x="3" y="8"/>
                  </a:lnTo>
                  <a:lnTo>
                    <a:pt x="3"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55" name="Google Shape;272;p41">
              <a:extLst>
                <a:ext uri="{FF2B5EF4-FFF2-40B4-BE49-F238E27FC236}">
                  <a16:creationId xmlns:a16="http://schemas.microsoft.com/office/drawing/2014/main" id="{62807FF1-A3A6-C44D-E98D-2C7B899983E3}"/>
                </a:ext>
              </a:extLst>
            </p:cNvPr>
            <p:cNvSpPr/>
            <p:nvPr/>
          </p:nvSpPr>
          <p:spPr>
            <a:xfrm>
              <a:off x="1009650" y="1308100"/>
              <a:ext cx="19050" cy="17463"/>
            </a:xfrm>
            <a:custGeom>
              <a:avLst/>
              <a:gdLst/>
              <a:ahLst/>
              <a:cxnLst/>
              <a:rect l="l" t="t" r="r" b="b"/>
              <a:pathLst>
                <a:path w="12" h="11" extrusionOk="0">
                  <a:moveTo>
                    <a:pt x="0" y="11"/>
                  </a:moveTo>
                  <a:lnTo>
                    <a:pt x="12" y="11"/>
                  </a:lnTo>
                  <a:lnTo>
                    <a:pt x="12" y="0"/>
                  </a:lnTo>
                  <a:lnTo>
                    <a:pt x="0" y="0"/>
                  </a:lnTo>
                  <a:lnTo>
                    <a:pt x="0" y="11"/>
                  </a:lnTo>
                  <a:close/>
                  <a:moveTo>
                    <a:pt x="4" y="3"/>
                  </a:moveTo>
                  <a:lnTo>
                    <a:pt x="8" y="3"/>
                  </a:lnTo>
                  <a:lnTo>
                    <a:pt x="8" y="8"/>
                  </a:lnTo>
                  <a:lnTo>
                    <a:pt x="4" y="8"/>
                  </a:lnTo>
                  <a:lnTo>
                    <a:pt x="4"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56" name="Google Shape;273;p41">
              <a:extLst>
                <a:ext uri="{FF2B5EF4-FFF2-40B4-BE49-F238E27FC236}">
                  <a16:creationId xmlns:a16="http://schemas.microsoft.com/office/drawing/2014/main" id="{AE698F34-62E5-1EBA-AEFC-FC965E8C6416}"/>
                </a:ext>
              </a:extLst>
            </p:cNvPr>
            <p:cNvSpPr/>
            <p:nvPr/>
          </p:nvSpPr>
          <p:spPr>
            <a:xfrm>
              <a:off x="1035050" y="1308100"/>
              <a:ext cx="17463" cy="17463"/>
            </a:xfrm>
            <a:custGeom>
              <a:avLst/>
              <a:gdLst/>
              <a:ahLst/>
              <a:cxnLst/>
              <a:rect l="l" t="t" r="r" b="b"/>
              <a:pathLst>
                <a:path w="11" h="11" extrusionOk="0">
                  <a:moveTo>
                    <a:pt x="0" y="11"/>
                  </a:moveTo>
                  <a:lnTo>
                    <a:pt x="11" y="11"/>
                  </a:lnTo>
                  <a:lnTo>
                    <a:pt x="11" y="0"/>
                  </a:lnTo>
                  <a:lnTo>
                    <a:pt x="0" y="0"/>
                  </a:lnTo>
                  <a:lnTo>
                    <a:pt x="0" y="11"/>
                  </a:lnTo>
                  <a:close/>
                  <a:moveTo>
                    <a:pt x="3" y="3"/>
                  </a:moveTo>
                  <a:lnTo>
                    <a:pt x="8" y="3"/>
                  </a:lnTo>
                  <a:lnTo>
                    <a:pt x="8" y="8"/>
                  </a:lnTo>
                  <a:lnTo>
                    <a:pt x="3" y="8"/>
                  </a:lnTo>
                  <a:lnTo>
                    <a:pt x="3"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grpSp>
      <p:pic>
        <p:nvPicPr>
          <p:cNvPr id="263" name="Google Shape;219;p41">
            <a:extLst>
              <a:ext uri="{FF2B5EF4-FFF2-40B4-BE49-F238E27FC236}">
                <a16:creationId xmlns:a16="http://schemas.microsoft.com/office/drawing/2014/main" id="{E5DA5708-3560-B523-FE16-F5A175375E00}"/>
              </a:ext>
            </a:extLst>
          </p:cNvPr>
          <p:cNvPicPr preferRelativeResize="0"/>
          <p:nvPr/>
        </p:nvPicPr>
        <p:blipFill>
          <a:blip r:embed="rId2">
            <a:alphaModFix/>
          </a:blip>
          <a:stretch>
            <a:fillRect/>
          </a:stretch>
        </p:blipFill>
        <p:spPr>
          <a:xfrm>
            <a:off x="824899" y="1706357"/>
            <a:ext cx="1509949" cy="3048674"/>
          </a:xfrm>
          <a:prstGeom prst="rect">
            <a:avLst/>
          </a:prstGeom>
          <a:noFill/>
          <a:ln>
            <a:noFill/>
          </a:ln>
        </p:spPr>
      </p:pic>
    </p:spTree>
    <p:extLst>
      <p:ext uri="{BB962C8B-B14F-4D97-AF65-F5344CB8AC3E}">
        <p14:creationId xmlns:p14="http://schemas.microsoft.com/office/powerpoint/2010/main" val="3674093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9EB04B-E5FD-9B1E-925B-1B740BA19770}"/>
              </a:ext>
            </a:extLst>
          </p:cNvPr>
          <p:cNvSpPr>
            <a:spLocks noGrp="1"/>
          </p:cNvSpPr>
          <p:nvPr>
            <p:ph type="body" idx="1"/>
          </p:nvPr>
        </p:nvSpPr>
        <p:spPr/>
        <p:txBody>
          <a:bodyPr/>
          <a:lstStyle/>
          <a:p>
            <a:r>
              <a:rPr lang="nb-NO" dirty="0"/>
              <a:t>Følgende steg er anbefalt </a:t>
            </a:r>
          </a:p>
        </p:txBody>
      </p:sp>
      <p:sp>
        <p:nvSpPr>
          <p:cNvPr id="3" name="Slide Number Placeholder 2">
            <a:extLst>
              <a:ext uri="{FF2B5EF4-FFF2-40B4-BE49-F238E27FC236}">
                <a16:creationId xmlns:a16="http://schemas.microsoft.com/office/drawing/2014/main" id="{266EEC6F-10C3-88B8-A369-8F8E61BA89D8}"/>
              </a:ext>
            </a:extLst>
          </p:cNvPr>
          <p:cNvSpPr>
            <a:spLocks noGrp="1"/>
          </p:cNvSpPr>
          <p:nvPr>
            <p:ph type="sldNum" sz="quarter" idx="12"/>
          </p:nvPr>
        </p:nvSpPr>
        <p:spPr/>
        <p:txBody>
          <a:bodyPr/>
          <a:lstStyle/>
          <a:p>
            <a:fld id="{F9591D4C-BB8F-AE46-BE73-C616F30BBC5B}" type="slidenum">
              <a:rPr lang="en-US" smtClean="0"/>
              <a:pPr/>
              <a:t>3</a:t>
            </a:fld>
            <a:endParaRPr lang="en-US" dirty="0"/>
          </a:p>
        </p:txBody>
      </p:sp>
      <p:sp>
        <p:nvSpPr>
          <p:cNvPr id="5" name="Title 4">
            <a:extLst>
              <a:ext uri="{FF2B5EF4-FFF2-40B4-BE49-F238E27FC236}">
                <a16:creationId xmlns:a16="http://schemas.microsoft.com/office/drawing/2014/main" id="{7B5F0BB4-7030-7125-A47F-8979511FD2E2}"/>
              </a:ext>
            </a:extLst>
          </p:cNvPr>
          <p:cNvSpPr>
            <a:spLocks noGrp="1"/>
          </p:cNvSpPr>
          <p:nvPr>
            <p:ph type="title"/>
          </p:nvPr>
        </p:nvSpPr>
        <p:spPr>
          <a:xfrm>
            <a:off x="518727" y="559285"/>
            <a:ext cx="7386559" cy="577153"/>
          </a:xfrm>
        </p:spPr>
        <p:txBody>
          <a:bodyPr/>
          <a:lstStyle/>
          <a:p>
            <a:r>
              <a:rPr lang="nb-NO" dirty="0"/>
              <a:t>Internprissetting som fokusområde </a:t>
            </a:r>
            <a:br>
              <a:rPr lang="nb-NO" dirty="0"/>
            </a:br>
            <a:endParaRPr lang="nb-NO" dirty="0"/>
          </a:p>
        </p:txBody>
      </p:sp>
      <p:sp>
        <p:nvSpPr>
          <p:cNvPr id="7" name="Content Placeholder 6">
            <a:extLst>
              <a:ext uri="{FF2B5EF4-FFF2-40B4-BE49-F238E27FC236}">
                <a16:creationId xmlns:a16="http://schemas.microsoft.com/office/drawing/2014/main" id="{5E288629-4285-FE25-B902-F72F97F2299B}"/>
              </a:ext>
            </a:extLst>
          </p:cNvPr>
          <p:cNvSpPr>
            <a:spLocks noGrp="1"/>
          </p:cNvSpPr>
          <p:nvPr>
            <p:ph sz="quarter" idx="19"/>
          </p:nvPr>
        </p:nvSpPr>
        <p:spPr/>
        <p:txBody>
          <a:bodyPr/>
          <a:lstStyle/>
          <a:p>
            <a:pPr marL="0" indent="0">
              <a:buNone/>
            </a:pPr>
            <a:r>
              <a:rPr lang="en-US" dirty="0">
                <a:latin typeface="Google Sans"/>
              </a:rPr>
              <a:t>1. </a:t>
            </a:r>
            <a:r>
              <a:rPr lang="en-US" dirty="0" err="1">
                <a:latin typeface="Google Sans"/>
              </a:rPr>
              <a:t>Tydelig</a:t>
            </a:r>
            <a:r>
              <a:rPr lang="en-US" dirty="0">
                <a:latin typeface="Google Sans"/>
              </a:rPr>
              <a:t> </a:t>
            </a:r>
            <a:r>
              <a:rPr lang="en-US" dirty="0" err="1">
                <a:latin typeface="Google Sans"/>
              </a:rPr>
              <a:t>avklart</a:t>
            </a:r>
            <a:r>
              <a:rPr lang="en-US" dirty="0">
                <a:latin typeface="Google Sans"/>
              </a:rPr>
              <a:t> </a:t>
            </a:r>
            <a:r>
              <a:rPr lang="en-US" dirty="0" err="1">
                <a:latin typeface="Google Sans"/>
              </a:rPr>
              <a:t>forretningsmodell</a:t>
            </a:r>
            <a:endParaRPr lang="en-US" dirty="0">
              <a:latin typeface="Google Sans"/>
            </a:endParaRPr>
          </a:p>
          <a:p>
            <a:pPr marL="0" indent="0">
              <a:buNone/>
            </a:pPr>
            <a:r>
              <a:rPr lang="en-US" dirty="0">
                <a:latin typeface="Google Sans"/>
              </a:rPr>
              <a:t>2. </a:t>
            </a:r>
            <a:r>
              <a:rPr lang="en-US" dirty="0" err="1">
                <a:latin typeface="Google Sans"/>
              </a:rPr>
              <a:t>Allokering</a:t>
            </a:r>
            <a:r>
              <a:rPr lang="en-US" dirty="0">
                <a:latin typeface="Google Sans"/>
              </a:rPr>
              <a:t> av </a:t>
            </a:r>
            <a:r>
              <a:rPr lang="en-US" dirty="0" err="1">
                <a:latin typeface="Google Sans"/>
              </a:rPr>
              <a:t>funksjoner</a:t>
            </a:r>
            <a:r>
              <a:rPr lang="en-US" dirty="0">
                <a:latin typeface="Google Sans"/>
              </a:rPr>
              <a:t>, </a:t>
            </a:r>
            <a:r>
              <a:rPr lang="en-US" dirty="0" err="1">
                <a:latin typeface="Google Sans"/>
              </a:rPr>
              <a:t>eiendeler</a:t>
            </a:r>
            <a:r>
              <a:rPr lang="en-US" dirty="0">
                <a:latin typeface="Google Sans"/>
              </a:rPr>
              <a:t> og </a:t>
            </a:r>
            <a:r>
              <a:rPr lang="en-US" dirty="0" err="1">
                <a:latin typeface="Google Sans"/>
              </a:rPr>
              <a:t>risiko</a:t>
            </a:r>
            <a:r>
              <a:rPr lang="en-US" dirty="0">
                <a:latin typeface="Google Sans"/>
              </a:rPr>
              <a:t> til de </a:t>
            </a:r>
            <a:r>
              <a:rPr lang="en-US" dirty="0" err="1">
                <a:latin typeface="Google Sans"/>
              </a:rPr>
              <a:t>enkelte</a:t>
            </a:r>
            <a:r>
              <a:rPr lang="en-US" dirty="0">
                <a:latin typeface="Google Sans"/>
              </a:rPr>
              <a:t> </a:t>
            </a:r>
            <a:r>
              <a:rPr lang="en-US" dirty="0" err="1">
                <a:latin typeface="Google Sans"/>
              </a:rPr>
              <a:t>enhetene</a:t>
            </a:r>
            <a:r>
              <a:rPr lang="en-US" dirty="0">
                <a:latin typeface="Google Sans"/>
              </a:rPr>
              <a:t>  (FAR* og </a:t>
            </a:r>
            <a:r>
              <a:rPr lang="en-US" dirty="0" err="1">
                <a:latin typeface="Google Sans"/>
              </a:rPr>
              <a:t>DEMPE</a:t>
            </a:r>
            <a:r>
              <a:rPr lang="en-US" dirty="0">
                <a:latin typeface="Google Sans"/>
              </a:rPr>
              <a:t>** </a:t>
            </a:r>
            <a:r>
              <a:rPr lang="en-US" dirty="0" err="1">
                <a:latin typeface="Google Sans"/>
              </a:rPr>
              <a:t>analyser</a:t>
            </a:r>
            <a:r>
              <a:rPr lang="en-US" dirty="0">
                <a:latin typeface="Google Sans"/>
              </a:rPr>
              <a:t>) </a:t>
            </a:r>
          </a:p>
          <a:p>
            <a:pPr marL="0" indent="0">
              <a:buNone/>
            </a:pPr>
            <a:r>
              <a:rPr lang="en-US" dirty="0">
                <a:latin typeface="Google Sans"/>
              </a:rPr>
              <a:t>3. </a:t>
            </a:r>
            <a:r>
              <a:rPr lang="en-US" dirty="0" err="1">
                <a:latin typeface="Google Sans"/>
              </a:rPr>
              <a:t>Identifisere</a:t>
            </a:r>
            <a:r>
              <a:rPr lang="en-US" dirty="0">
                <a:latin typeface="Google Sans"/>
              </a:rPr>
              <a:t> </a:t>
            </a:r>
            <a:r>
              <a:rPr lang="en-US" dirty="0" err="1">
                <a:latin typeface="Google Sans"/>
              </a:rPr>
              <a:t>transaksjoner</a:t>
            </a:r>
            <a:r>
              <a:rPr lang="en-US" dirty="0">
                <a:latin typeface="Google Sans"/>
              </a:rPr>
              <a:t> </a:t>
            </a:r>
            <a:r>
              <a:rPr lang="en-US" dirty="0" err="1">
                <a:latin typeface="Google Sans"/>
              </a:rPr>
              <a:t>mellom</a:t>
            </a:r>
            <a:r>
              <a:rPr lang="en-US" dirty="0">
                <a:latin typeface="Google Sans"/>
              </a:rPr>
              <a:t> </a:t>
            </a:r>
            <a:r>
              <a:rPr lang="en-US" dirty="0" err="1">
                <a:latin typeface="Google Sans"/>
              </a:rPr>
              <a:t>nærstående</a:t>
            </a:r>
            <a:r>
              <a:rPr lang="en-US" dirty="0">
                <a:latin typeface="Google Sans"/>
              </a:rPr>
              <a:t> </a:t>
            </a:r>
            <a:r>
              <a:rPr lang="en-US" dirty="0" err="1">
                <a:latin typeface="Google Sans"/>
              </a:rPr>
              <a:t>parter</a:t>
            </a:r>
            <a:endParaRPr lang="en-US" dirty="0">
              <a:latin typeface="Google Sans"/>
            </a:endParaRPr>
          </a:p>
          <a:p>
            <a:pPr marL="0" indent="0">
              <a:buNone/>
            </a:pPr>
            <a:r>
              <a:rPr lang="en-US" dirty="0">
                <a:latin typeface="Google Sans"/>
              </a:rPr>
              <a:t>4. </a:t>
            </a:r>
            <a:r>
              <a:rPr lang="en-US" dirty="0" err="1">
                <a:latin typeface="Google Sans"/>
              </a:rPr>
              <a:t>Avklare</a:t>
            </a:r>
            <a:r>
              <a:rPr lang="en-US" dirty="0">
                <a:latin typeface="Google Sans"/>
              </a:rPr>
              <a:t> </a:t>
            </a:r>
            <a:r>
              <a:rPr lang="en-US" dirty="0" err="1">
                <a:latin typeface="Google Sans"/>
              </a:rPr>
              <a:t>riktig</a:t>
            </a:r>
            <a:r>
              <a:rPr lang="en-US" dirty="0">
                <a:latin typeface="Google Sans"/>
              </a:rPr>
              <a:t> </a:t>
            </a:r>
            <a:r>
              <a:rPr lang="en-US" dirty="0" err="1">
                <a:latin typeface="Google Sans"/>
              </a:rPr>
              <a:t>metode</a:t>
            </a:r>
            <a:r>
              <a:rPr lang="en-US" dirty="0">
                <a:latin typeface="Google Sans"/>
              </a:rPr>
              <a:t> for </a:t>
            </a:r>
            <a:r>
              <a:rPr lang="en-US" dirty="0" err="1">
                <a:latin typeface="Google Sans"/>
              </a:rPr>
              <a:t>internprissetting</a:t>
            </a:r>
            <a:endParaRPr lang="en-US" dirty="0">
              <a:latin typeface="Google Sans"/>
            </a:endParaRPr>
          </a:p>
          <a:p>
            <a:pPr marL="0" indent="0">
              <a:buNone/>
            </a:pPr>
            <a:r>
              <a:rPr lang="en-US" dirty="0">
                <a:latin typeface="Google Sans"/>
              </a:rPr>
              <a:t>5. </a:t>
            </a:r>
            <a:r>
              <a:rPr lang="en-US" dirty="0" err="1">
                <a:latin typeface="Google Sans"/>
              </a:rPr>
              <a:t>Sammenlign</a:t>
            </a:r>
            <a:r>
              <a:rPr lang="en-US" dirty="0">
                <a:latin typeface="Google Sans"/>
              </a:rPr>
              <a:t> </a:t>
            </a:r>
            <a:r>
              <a:rPr lang="en-US" dirty="0" err="1">
                <a:latin typeface="Google Sans"/>
              </a:rPr>
              <a:t>prisene</a:t>
            </a:r>
            <a:r>
              <a:rPr lang="en-US" dirty="0">
                <a:latin typeface="Google Sans"/>
              </a:rPr>
              <a:t> med </a:t>
            </a:r>
            <a:r>
              <a:rPr lang="en-US" dirty="0" err="1">
                <a:latin typeface="Google Sans"/>
              </a:rPr>
              <a:t>markedspris</a:t>
            </a:r>
            <a:r>
              <a:rPr lang="en-US" dirty="0">
                <a:latin typeface="Google Sans"/>
              </a:rPr>
              <a:t> (“benchmarking”)</a:t>
            </a:r>
          </a:p>
          <a:p>
            <a:pPr marL="0" indent="0">
              <a:buNone/>
            </a:pPr>
            <a:r>
              <a:rPr lang="en-US" dirty="0">
                <a:latin typeface="Google Sans"/>
              </a:rPr>
              <a:t>6. </a:t>
            </a:r>
            <a:r>
              <a:rPr lang="en-US" dirty="0" err="1">
                <a:latin typeface="Google Sans"/>
              </a:rPr>
              <a:t>Sikre</a:t>
            </a:r>
            <a:r>
              <a:rPr lang="en-US" dirty="0">
                <a:latin typeface="Google Sans"/>
              </a:rPr>
              <a:t> </a:t>
            </a:r>
            <a:r>
              <a:rPr lang="en-US" dirty="0" err="1">
                <a:latin typeface="Google Sans"/>
              </a:rPr>
              <a:t>dokumentasjon</a:t>
            </a:r>
            <a:r>
              <a:rPr lang="en-US" dirty="0">
                <a:latin typeface="Google Sans"/>
              </a:rPr>
              <a:t> (</a:t>
            </a:r>
            <a:r>
              <a:rPr lang="en-US" dirty="0" err="1">
                <a:latin typeface="Google Sans"/>
              </a:rPr>
              <a:t>avtaleverk</a:t>
            </a:r>
            <a:r>
              <a:rPr lang="en-US" dirty="0">
                <a:latin typeface="Google Sans"/>
              </a:rPr>
              <a:t> mv) </a:t>
            </a:r>
          </a:p>
          <a:p>
            <a:endParaRPr lang="en-US" dirty="0">
              <a:latin typeface="Google Sans"/>
            </a:endParaRPr>
          </a:p>
          <a:p>
            <a:r>
              <a:rPr lang="en-US" dirty="0">
                <a:latin typeface="Google Sans"/>
              </a:rPr>
              <a:t>FAR* = Functions – Assets – Risks</a:t>
            </a:r>
          </a:p>
          <a:p>
            <a:r>
              <a:rPr lang="en-US" dirty="0" err="1">
                <a:latin typeface="Google Sans"/>
              </a:rPr>
              <a:t>DEMPE</a:t>
            </a:r>
            <a:r>
              <a:rPr lang="en-US" dirty="0">
                <a:latin typeface="Google Sans"/>
              </a:rPr>
              <a:t>** = Development/Enhancement/Maintenance/Protection/ 		          Exploitation  </a:t>
            </a:r>
          </a:p>
        </p:txBody>
      </p:sp>
      <p:pic>
        <p:nvPicPr>
          <p:cNvPr id="8" name="Picture Placeholder 8">
            <a:extLst>
              <a:ext uri="{FF2B5EF4-FFF2-40B4-BE49-F238E27FC236}">
                <a16:creationId xmlns:a16="http://schemas.microsoft.com/office/drawing/2014/main" id="{06E2F098-6651-6ABC-3CF3-4EE01DA7DBC6}"/>
              </a:ext>
            </a:extLst>
          </p:cNvPr>
          <p:cNvPicPr>
            <a:picLocks noGrp="1" noChangeAspect="1"/>
          </p:cNvPicPr>
          <p:nvPr>
            <p:ph type="pic" sz="quarter" idx="18"/>
          </p:nvPr>
        </p:nvPicPr>
        <p:blipFill>
          <a:blip r:embed="rId3"/>
          <a:srcRect l="31558" r="31558"/>
          <a:stretch>
            <a:fillRect/>
          </a:stretch>
        </p:blipFill>
        <p:spPr>
          <a:xfrm>
            <a:off x="8526463" y="0"/>
            <a:ext cx="3665537" cy="6581775"/>
          </a:xfrm>
        </p:spPr>
      </p:pic>
    </p:spTree>
    <p:extLst>
      <p:ext uri="{BB962C8B-B14F-4D97-AF65-F5344CB8AC3E}">
        <p14:creationId xmlns:p14="http://schemas.microsoft.com/office/powerpoint/2010/main" val="2904579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9E665-38DC-35B4-0970-E114E0134CC1}"/>
            </a:ext>
          </a:extLst>
        </p:cNvPr>
        <p:cNvGrpSpPr/>
        <p:nvPr/>
      </p:nvGrpSpPr>
      <p:grpSpPr>
        <a:xfrm>
          <a:off x="0" y="0"/>
          <a:ext cx="0" cy="0"/>
          <a:chOff x="0" y="0"/>
          <a:chExt cx="0" cy="0"/>
        </a:xfrm>
      </p:grpSpPr>
      <p:pic>
        <p:nvPicPr>
          <p:cNvPr id="3" name="Picture Placeholder 2" descr="Jars of coins">
            <a:extLst>
              <a:ext uri="{FF2B5EF4-FFF2-40B4-BE49-F238E27FC236}">
                <a16:creationId xmlns:a16="http://schemas.microsoft.com/office/drawing/2014/main" id="{4F0B6F35-AAAE-30C5-D010-0329675F1C61}"/>
              </a:ext>
            </a:extLst>
          </p:cNvPr>
          <p:cNvPicPr>
            <a:picLocks noGrp="1" noChangeAspect="1"/>
          </p:cNvPicPr>
          <p:nvPr>
            <p:ph type="pic" sz="quarter" idx="18"/>
          </p:nvPr>
        </p:nvPicPr>
        <p:blipFill>
          <a:blip r:embed="rId3"/>
          <a:srcRect l="31412" r="31412"/>
          <a:stretch>
            <a:fillRect/>
          </a:stretch>
        </p:blipFill>
        <p:spPr/>
      </p:pic>
      <p:sp>
        <p:nvSpPr>
          <p:cNvPr id="7" name="Plassholder for lysbildenummer 6">
            <a:extLst>
              <a:ext uri="{FF2B5EF4-FFF2-40B4-BE49-F238E27FC236}">
                <a16:creationId xmlns:a16="http://schemas.microsoft.com/office/drawing/2014/main" id="{0A29F263-A87D-C2B2-7AD5-F17F6B01DFF4}"/>
              </a:ext>
            </a:extLst>
          </p:cNvPr>
          <p:cNvSpPr>
            <a:spLocks noGrp="1"/>
          </p:cNvSpPr>
          <p:nvPr>
            <p:ph type="sldNum" sz="quarter" idx="12"/>
          </p:nvPr>
        </p:nvSpPr>
        <p:spPr/>
        <p:txBody>
          <a:bodyPr/>
          <a:lstStyle/>
          <a:p>
            <a:fld id="{F9591D4C-BB8F-AE46-BE73-C616F30BBC5B}" type="slidenum">
              <a:rPr lang="en-GB" smtClean="0"/>
              <a:pPr/>
              <a:t>4</a:t>
            </a:fld>
            <a:endParaRPr lang="en-GB"/>
          </a:p>
        </p:txBody>
      </p:sp>
      <p:sp>
        <p:nvSpPr>
          <p:cNvPr id="10" name="Title 4">
            <a:extLst>
              <a:ext uri="{FF2B5EF4-FFF2-40B4-BE49-F238E27FC236}">
                <a16:creationId xmlns:a16="http://schemas.microsoft.com/office/drawing/2014/main" id="{946C8BA5-A438-CC2A-4629-EA71F244ABAE}"/>
              </a:ext>
            </a:extLst>
          </p:cNvPr>
          <p:cNvSpPr txBox="1">
            <a:spLocks/>
          </p:cNvSpPr>
          <p:nvPr/>
        </p:nvSpPr>
        <p:spPr>
          <a:xfrm>
            <a:off x="515938" y="359269"/>
            <a:ext cx="7392196" cy="57715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kern="1200">
                <a:solidFill>
                  <a:schemeClr val="tx1"/>
                </a:solidFill>
                <a:latin typeface="Cambria" panose="02040503050406030204" pitchFamily="18" charset="0"/>
                <a:ea typeface="+mj-ea"/>
                <a:cs typeface="+mj-cs"/>
              </a:defRPr>
            </a:lvl1pPr>
          </a:lstStyle>
          <a:p>
            <a:pPr>
              <a:lnSpc>
                <a:spcPct val="85000"/>
              </a:lnSpc>
            </a:pPr>
            <a:r>
              <a:rPr lang="nb-NO" sz="3200" dirty="0"/>
              <a:t>Skatt og merverdiavgift </a:t>
            </a:r>
            <a:endParaRPr lang="en-GB" sz="1800" dirty="0">
              <a:solidFill>
                <a:schemeClr val="tx1">
                  <a:lumMod val="75000"/>
                  <a:lumOff val="25000"/>
                </a:schemeClr>
              </a:solidFill>
              <a:latin typeface="Cambria"/>
              <a:ea typeface="Cambria"/>
            </a:endParaRPr>
          </a:p>
        </p:txBody>
      </p:sp>
      <p:sp>
        <p:nvSpPr>
          <p:cNvPr id="11" name="TextBox 3">
            <a:extLst>
              <a:ext uri="{FF2B5EF4-FFF2-40B4-BE49-F238E27FC236}">
                <a16:creationId xmlns:a16="http://schemas.microsoft.com/office/drawing/2014/main" id="{6197AFE3-0F4A-277A-B89F-4CDB3CABB6A0}"/>
              </a:ext>
            </a:extLst>
          </p:cNvPr>
          <p:cNvSpPr txBox="1"/>
          <p:nvPr/>
        </p:nvSpPr>
        <p:spPr>
          <a:xfrm>
            <a:off x="433508" y="875763"/>
            <a:ext cx="7723817" cy="6894195"/>
          </a:xfrm>
          <a:prstGeom prst="rect">
            <a:avLst/>
          </a:prstGeom>
          <a:noFill/>
        </p:spPr>
        <p:txBody>
          <a:bodyPr wrap="square" lIns="91440" tIns="45720" rIns="91440" bIns="45720" rtlCol="0" anchor="t">
            <a:spAutoFit/>
          </a:bodyPr>
          <a:lstStyle/>
          <a:p>
            <a:r>
              <a:rPr lang="nb-NO" b="1" dirty="0">
                <a:solidFill>
                  <a:srgbClr val="006BC5"/>
                </a:solidFill>
                <a:latin typeface="Cambria" panose="02040503050406030204" pitchFamily="18" charset="0"/>
                <a:ea typeface="Cambria" panose="02040503050406030204" pitchFamily="18" charset="0"/>
              </a:rPr>
              <a:t>Utgangspunkt</a:t>
            </a:r>
          </a:p>
          <a:p>
            <a:endParaRPr lang="nb-NO" sz="1400" u="sng" dirty="0">
              <a:latin typeface="+mj-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0" i="0" u="none" strike="noStrike" kern="1200" cap="none" spc="0" normalizeH="0" baseline="0" noProof="0" dirty="0">
                <a:ln>
                  <a:noFill/>
                </a:ln>
                <a:solidFill>
                  <a:srgbClr val="182440"/>
                </a:solidFill>
                <a:effectLst/>
                <a:uLnTx/>
                <a:uFillTx/>
                <a:latin typeface="+mj-lt"/>
                <a:ea typeface="Cambria"/>
                <a:cs typeface="+mn-cs"/>
              </a:rPr>
              <a:t>Ved eksport er det viktig å være bevisst på hvilke ekstra skatte- og avgiftsmessige forpliktelser, samt registerings- og rapporteringskrav som kan oppstå.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400" b="0" i="0" u="none" strike="noStrike" kern="1200" cap="none" spc="0" normalizeH="0" baseline="0" noProof="0" dirty="0">
              <a:ln>
                <a:noFill/>
              </a:ln>
              <a:solidFill>
                <a:srgbClr val="182440"/>
              </a:solidFill>
              <a:effectLst/>
              <a:uLnTx/>
              <a:uFillTx/>
              <a:latin typeface="+mj-lt"/>
              <a:ea typeface="Cambria"/>
              <a:cs typeface="+mn-cs"/>
            </a:endParaRPr>
          </a:p>
          <a:p>
            <a:pPr marR="0" lvl="0" fontAlgn="auto">
              <a:lnSpc>
                <a:spcPct val="100000"/>
              </a:lnSpc>
              <a:spcBef>
                <a:spcPts val="0"/>
              </a:spcBef>
              <a:spcAft>
                <a:spcPts val="0"/>
              </a:spcAft>
              <a:buClrTx/>
              <a:buSzTx/>
              <a:tabLst/>
              <a:defRPr/>
            </a:pPr>
            <a:r>
              <a:rPr lang="nb-NO" b="1" dirty="0">
                <a:solidFill>
                  <a:srgbClr val="006BC5"/>
                </a:solidFill>
                <a:latin typeface="Cambria" panose="02040503050406030204" pitchFamily="18" charset="0"/>
                <a:ea typeface="Cambria" panose="02040503050406030204" pitchFamily="18" charset="0"/>
              </a:rPr>
              <a:t>Typetilfeller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400" b="0" i="0" u="sng" strike="noStrike" kern="1200" cap="none" spc="0" normalizeH="0" baseline="0" noProof="0" dirty="0">
              <a:ln>
                <a:noFill/>
              </a:ln>
              <a:solidFill>
                <a:srgbClr val="182440"/>
              </a:solidFill>
              <a:effectLst/>
              <a:uLnTx/>
              <a:uFillTx/>
              <a:latin typeface="+mj-lt"/>
              <a:ea typeface="Cambria"/>
              <a:cs typeface="+mn-cs"/>
            </a:endParaRPr>
          </a:p>
          <a:p>
            <a:pPr marL="285750" indent="-285750">
              <a:buFont typeface="Arial" panose="020B0604020202020204" pitchFamily="34" charset="0"/>
              <a:buChar char="•"/>
              <a:defRPr/>
            </a:pPr>
            <a:r>
              <a:rPr kumimoji="0" lang="nb-NO" sz="1400" b="0" i="0" u="sng" strike="noStrike" kern="1200" cap="none" spc="0" normalizeH="0" baseline="0" noProof="0" dirty="0">
                <a:ln>
                  <a:noFill/>
                </a:ln>
                <a:solidFill>
                  <a:srgbClr val="182440"/>
                </a:solidFill>
                <a:effectLst/>
                <a:uLnTx/>
                <a:uFillTx/>
                <a:latin typeface="+mj-lt"/>
                <a:ea typeface="Cambria"/>
                <a:cs typeface="+mn-cs"/>
              </a:rPr>
              <a:t>Typetilfelle 1: </a:t>
            </a:r>
            <a:r>
              <a:rPr lang="nb-NO" sz="1400" u="sng" dirty="0">
                <a:solidFill>
                  <a:srgbClr val="182440"/>
                </a:solidFill>
                <a:latin typeface="+mj-lt"/>
                <a:ea typeface="Cambria"/>
              </a:rPr>
              <a:t>R</a:t>
            </a:r>
            <a:r>
              <a:rPr kumimoji="0" lang="nb-NO" sz="1400" b="0" i="0" u="sng" strike="noStrike" kern="1200" cap="none" spc="0" normalizeH="0" baseline="0" noProof="0" dirty="0">
                <a:ln>
                  <a:noFill/>
                </a:ln>
                <a:solidFill>
                  <a:srgbClr val="182440"/>
                </a:solidFill>
                <a:effectLst/>
                <a:uLnTx/>
                <a:uFillTx/>
                <a:latin typeface="+mj-lt"/>
                <a:ea typeface="Cambria"/>
                <a:cs typeface="+mn-cs"/>
              </a:rPr>
              <a:t>ent varesalg fra Norge</a:t>
            </a:r>
            <a:r>
              <a:rPr kumimoji="0" lang="nb-NO" sz="1400" b="0" i="0" u="none" strike="noStrike" kern="1200" cap="none" spc="0" normalizeH="0" baseline="0" noProof="0" dirty="0">
                <a:ln>
                  <a:noFill/>
                </a:ln>
                <a:solidFill>
                  <a:srgbClr val="182440"/>
                </a:solidFill>
                <a:effectLst/>
                <a:uLnTx/>
                <a:uFillTx/>
                <a:latin typeface="+mj-lt"/>
                <a:ea typeface="Cambria"/>
                <a:cs typeface="+mn-cs"/>
              </a:rPr>
              <a:t>, trenger ikke å utløse spesielle forpliktelser for norsk eksportør</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400" b="0" i="0" u="none" strike="noStrike" kern="1200" cap="none" spc="0" normalizeH="0" baseline="0" noProof="0" dirty="0">
              <a:ln>
                <a:noFill/>
              </a:ln>
              <a:solidFill>
                <a:srgbClr val="182440"/>
              </a:solidFill>
              <a:effectLst/>
              <a:uLnTx/>
              <a:uFillTx/>
              <a:latin typeface="+mj-lt"/>
              <a:ea typeface="Cambria"/>
              <a:cs typeface="+mn-cs"/>
            </a:endParaRPr>
          </a:p>
          <a:p>
            <a:pPr marL="742950" lvl="1" indent="-285750">
              <a:buFont typeface="Arial" panose="020B0604020202020204" pitchFamily="34" charset="0"/>
              <a:buChar char="•"/>
              <a:defRPr/>
            </a:pPr>
            <a:r>
              <a:rPr kumimoji="0" lang="nb-NO" sz="1400" b="0" i="0" u="none" strike="noStrike" kern="1200" cap="none" spc="0" normalizeH="0" baseline="0" noProof="0" dirty="0">
                <a:ln>
                  <a:noFill/>
                </a:ln>
                <a:solidFill>
                  <a:srgbClr val="182440"/>
                </a:solidFill>
                <a:effectLst/>
                <a:uLnTx/>
                <a:uFillTx/>
                <a:latin typeface="+mj-lt"/>
                <a:ea typeface="Cambria"/>
                <a:cs typeface="+mn-cs"/>
              </a:rPr>
              <a:t>Ingen skatteplikt til mottakerlandet for norsk eksportør</a:t>
            </a:r>
          </a:p>
          <a:p>
            <a:pPr marL="742950" lvl="1" indent="-285750">
              <a:buFont typeface="Arial" panose="020B0604020202020204" pitchFamily="34" charset="0"/>
              <a:buChar char="•"/>
              <a:defRPr/>
            </a:pPr>
            <a:r>
              <a:rPr lang="nb-NO" sz="1400" dirty="0">
                <a:solidFill>
                  <a:srgbClr val="182440"/>
                </a:solidFill>
                <a:latin typeface="+mj-lt"/>
                <a:ea typeface="Cambria"/>
              </a:rPr>
              <a:t>(L</a:t>
            </a:r>
            <a:r>
              <a:rPr kumimoji="0" lang="nb-NO" sz="1400" b="0" i="0" u="none" strike="noStrike" kern="1200" cap="none" spc="0" normalizeH="0" baseline="0" noProof="0" dirty="0" err="1">
                <a:ln>
                  <a:noFill/>
                </a:ln>
                <a:solidFill>
                  <a:srgbClr val="182440"/>
                </a:solidFill>
                <a:effectLst/>
                <a:uLnTx/>
                <a:uFillTx/>
                <a:latin typeface="+mj-lt"/>
                <a:ea typeface="Cambria"/>
                <a:cs typeface="+mn-cs"/>
              </a:rPr>
              <a:t>everdørklausulene</a:t>
            </a:r>
            <a:r>
              <a:rPr kumimoji="0" lang="nb-NO" sz="1400" b="0" i="0" u="none" strike="noStrike" kern="1200" cap="none" spc="0" normalizeH="0" baseline="0" noProof="0" dirty="0">
                <a:ln>
                  <a:noFill/>
                </a:ln>
                <a:solidFill>
                  <a:srgbClr val="182440"/>
                </a:solidFill>
                <a:effectLst/>
                <a:uLnTx/>
                <a:uFillTx/>
                <a:latin typeface="+mj-lt"/>
                <a:ea typeface="Cambria"/>
                <a:cs typeface="+mn-cs"/>
              </a:rPr>
              <a:t> i kontraktene kan få betydning for hvem som skal dekke importavgifter i mottakerlandet). </a:t>
            </a:r>
          </a:p>
          <a:p>
            <a:pPr marR="0" lvl="0" algn="l" defTabSz="914400" rtl="0" eaLnBrk="1" fontAlgn="auto" latinLnBrk="0" hangingPunct="1">
              <a:lnSpc>
                <a:spcPct val="100000"/>
              </a:lnSpc>
              <a:spcBef>
                <a:spcPts val="0"/>
              </a:spcBef>
              <a:spcAft>
                <a:spcPts val="0"/>
              </a:spcAft>
              <a:buClrTx/>
              <a:buSzTx/>
              <a:tabLst/>
              <a:defRPr/>
            </a:pPr>
            <a:endParaRPr kumimoji="0" lang="nb-NO" sz="1400" b="0" i="0" u="sng" strike="noStrike" kern="1200" cap="none" spc="0" normalizeH="0" baseline="0" noProof="0" dirty="0">
              <a:ln>
                <a:noFill/>
              </a:ln>
              <a:solidFill>
                <a:srgbClr val="182440"/>
              </a:solidFill>
              <a:effectLst/>
              <a:uLnTx/>
              <a:uFillTx/>
              <a:latin typeface="+mj-lt"/>
              <a:ea typeface="Cambria"/>
              <a:cs typeface="+mn-cs"/>
            </a:endParaRPr>
          </a:p>
          <a:p>
            <a:pPr marL="285750" indent="-285750">
              <a:buFont typeface="Arial" panose="020B0604020202020204" pitchFamily="34" charset="0"/>
              <a:buChar char="•"/>
              <a:defRPr/>
            </a:pPr>
            <a:r>
              <a:rPr kumimoji="0" lang="nb-NO" sz="1400" b="0" i="0" u="sng" strike="noStrike" kern="1200" cap="none" spc="0" normalizeH="0" baseline="0" noProof="0" dirty="0">
                <a:ln>
                  <a:noFill/>
                </a:ln>
                <a:solidFill>
                  <a:srgbClr val="182440"/>
                </a:solidFill>
                <a:effectLst/>
                <a:uLnTx/>
                <a:uFillTx/>
                <a:latin typeface="+mj-lt"/>
                <a:ea typeface="Cambria"/>
                <a:cs typeface="+mn-cs"/>
              </a:rPr>
              <a:t>Typetilfelle 2: kontrakter med både vare- og tjenesteleveranser,  </a:t>
            </a:r>
            <a:r>
              <a:rPr kumimoji="0" lang="nb-NO" sz="1400" b="0" i="0" u="none" strike="noStrike" kern="1200" cap="none" spc="0" normalizeH="0" baseline="0" noProof="0" dirty="0">
                <a:ln>
                  <a:noFill/>
                </a:ln>
                <a:solidFill>
                  <a:srgbClr val="182440"/>
                </a:solidFill>
                <a:effectLst/>
                <a:uLnTx/>
                <a:uFillTx/>
                <a:latin typeface="+mj-lt"/>
                <a:ea typeface="Cambria"/>
                <a:cs typeface="+mn-cs"/>
              </a:rPr>
              <a:t>eks: der varer selges fra Norge men eksportør er i tillegg ansvarlig for lokal installasjon eller service.</a:t>
            </a:r>
          </a:p>
          <a:p>
            <a:pPr marL="1200150" lvl="2" indent="-285750">
              <a:buFont typeface="Arial" panose="020B0604020202020204" pitchFamily="34" charset="0"/>
              <a:buChar char="•"/>
              <a:defRPr/>
            </a:pPr>
            <a:endParaRPr lang="nb-NO" sz="1400" dirty="0">
              <a:solidFill>
                <a:srgbClr val="182440"/>
              </a:solidFill>
              <a:latin typeface="+mj-lt"/>
              <a:ea typeface="Cambria"/>
            </a:endParaRPr>
          </a:p>
          <a:p>
            <a:pPr marL="742950" lvl="1" indent="-285750">
              <a:buFont typeface="Arial" panose="020B0604020202020204" pitchFamily="34" charset="0"/>
              <a:buChar char="•"/>
              <a:defRPr/>
            </a:pPr>
            <a:r>
              <a:rPr lang="nb-NO" sz="1400" dirty="0">
                <a:solidFill>
                  <a:srgbClr val="182440"/>
                </a:solidFill>
                <a:latin typeface="+mj-lt"/>
                <a:ea typeface="Cambria"/>
              </a:rPr>
              <a:t>I slike situasjoner er selskapet skattepliktig til Norge, men kan også bli skattepliktig til utlandet (og da normalt også mva pliktig der). </a:t>
            </a:r>
          </a:p>
          <a:p>
            <a:pPr marL="742950" lvl="1" indent="-285750">
              <a:buFont typeface="Arial" panose="020B0604020202020204" pitchFamily="34" charset="0"/>
              <a:buChar char="•"/>
              <a:defRPr/>
            </a:pPr>
            <a:r>
              <a:rPr lang="nb-NO" sz="1400" dirty="0">
                <a:solidFill>
                  <a:srgbClr val="182440"/>
                </a:solidFill>
                <a:latin typeface="+mj-lt"/>
                <a:ea typeface="Cambria"/>
              </a:rPr>
              <a:t>Spørsmålet om skatteplikt og nivået på skatten bør vurderes allerede i tilbudsprosessen,</a:t>
            </a:r>
          </a:p>
          <a:p>
            <a:pPr marL="1200150" lvl="2" indent="-285750">
              <a:buFont typeface="Arial" panose="020B0604020202020204" pitchFamily="34" charset="0"/>
              <a:buChar char="•"/>
              <a:defRPr/>
            </a:pPr>
            <a:r>
              <a:rPr lang="nb-NO" sz="1400" dirty="0">
                <a:solidFill>
                  <a:srgbClr val="182440"/>
                </a:solidFill>
                <a:latin typeface="+mj-lt"/>
                <a:ea typeface="Cambria"/>
              </a:rPr>
              <a:t>Kan utgjøre en merkostnad (eks ved høyere skattesats i utlandet mv). </a:t>
            </a:r>
          </a:p>
          <a:p>
            <a:pPr marL="1200150" lvl="2" indent="-285750">
              <a:buFont typeface="Arial" panose="020B0604020202020204" pitchFamily="34" charset="0"/>
              <a:buChar char="•"/>
              <a:defRPr/>
            </a:pPr>
            <a:r>
              <a:rPr kumimoji="0" lang="nb-NO" sz="1400" b="0" i="0" u="none" strike="noStrike" kern="1200" cap="none" spc="0" normalizeH="0" baseline="0" noProof="0" dirty="0">
                <a:ln>
                  <a:noFill/>
                </a:ln>
                <a:solidFill>
                  <a:srgbClr val="182440"/>
                </a:solidFill>
                <a:effectLst/>
                <a:uLnTx/>
                <a:uFillTx/>
                <a:latin typeface="+mj-lt"/>
                <a:ea typeface="Cambria"/>
                <a:cs typeface="+mn-cs"/>
              </a:rPr>
              <a:t>Kan av andre grunner </a:t>
            </a:r>
            <a:r>
              <a:rPr lang="nb-NO" sz="1400" dirty="0">
                <a:solidFill>
                  <a:srgbClr val="182440"/>
                </a:solidFill>
                <a:latin typeface="+mj-lt"/>
                <a:ea typeface="Cambria"/>
              </a:rPr>
              <a:t>medføre</a:t>
            </a:r>
            <a:r>
              <a:rPr kumimoji="0" lang="nb-NO" sz="1400" b="0" i="0" u="none" strike="noStrike" kern="1200" cap="none" spc="0" normalizeH="0" baseline="0" noProof="0" dirty="0">
                <a:ln>
                  <a:noFill/>
                </a:ln>
                <a:solidFill>
                  <a:srgbClr val="182440"/>
                </a:solidFill>
                <a:effectLst/>
                <a:uLnTx/>
                <a:uFillTx/>
                <a:latin typeface="+mj-lt"/>
                <a:ea typeface="Cambria"/>
                <a:cs typeface="+mn-cs"/>
              </a:rPr>
              <a:t> en reell merkostnad</a:t>
            </a:r>
            <a:r>
              <a:rPr lang="nb-NO" sz="1400" dirty="0">
                <a:solidFill>
                  <a:srgbClr val="182440"/>
                </a:solidFill>
                <a:latin typeface="+mj-lt"/>
                <a:ea typeface="Cambria"/>
              </a:rPr>
              <a:t>, eks pga. av skattemessig underskudd i Norge men skatt i utlandet (som det ikke gis fradrag for i Norge)</a:t>
            </a:r>
            <a:endParaRPr kumimoji="0" lang="nb-NO" sz="1400" b="0" i="0" u="none" strike="noStrike" kern="1200" cap="none" spc="0" normalizeH="0" baseline="0" noProof="0" dirty="0">
              <a:ln>
                <a:noFill/>
              </a:ln>
              <a:solidFill>
                <a:srgbClr val="182440"/>
              </a:solidFill>
              <a:effectLst/>
              <a:uLnTx/>
              <a:uFillTx/>
              <a:latin typeface="+mj-lt"/>
              <a:ea typeface="Cambria"/>
              <a:cs typeface="+mn-cs"/>
            </a:endParaRPr>
          </a:p>
          <a:p>
            <a:pPr marR="0" lvl="1" algn="l" defTabSz="914400" rtl="0" eaLnBrk="1" fontAlgn="auto" latinLnBrk="0" hangingPunct="1">
              <a:lnSpc>
                <a:spcPct val="100000"/>
              </a:lnSpc>
              <a:spcBef>
                <a:spcPts val="0"/>
              </a:spcBef>
              <a:spcAft>
                <a:spcPts val="0"/>
              </a:spcAft>
              <a:buClrTx/>
              <a:buSzTx/>
              <a:tabLst/>
              <a:defRPr/>
            </a:pPr>
            <a:endParaRPr lang="nb-NO" sz="1400" dirty="0">
              <a:solidFill>
                <a:srgbClr val="182440"/>
              </a:solidFill>
              <a:latin typeface="Cambria"/>
              <a:ea typeface="Cambri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400" b="0" i="0" u="sng" strike="noStrike" kern="1200" cap="none" spc="0" normalizeH="0" baseline="0" noProof="0" dirty="0">
              <a:ln>
                <a:noFill/>
              </a:ln>
              <a:solidFill>
                <a:srgbClr val="18244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400" dirty="0">
                <a:solidFill>
                  <a:srgbClr val="182440"/>
                </a:solidFill>
                <a:latin typeface="Cambria"/>
                <a:ea typeface="Cambria"/>
              </a:rPr>
              <a:t>MVA</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400" b="0" i="0" u="none" strike="noStrike" kern="1200" cap="none" spc="0" normalizeH="0" baseline="0" noProof="0" dirty="0">
              <a:ln>
                <a:noFill/>
              </a:ln>
              <a:solidFill>
                <a:srgbClr val="182440"/>
              </a:solidFill>
              <a:effectLst/>
              <a:uLnTx/>
              <a:uFillTx/>
              <a:latin typeface="Cambria"/>
              <a:ea typeface="Cambri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400" b="0" i="0" u="sng" strike="noStrike" kern="1200" cap="none" spc="0" normalizeH="0" baseline="0" noProof="0" dirty="0">
              <a:ln>
                <a:noFill/>
              </a:ln>
              <a:solidFill>
                <a:srgbClr val="182440"/>
              </a:solidFill>
              <a:effectLst/>
              <a:uLnTx/>
              <a:uFillTx/>
              <a:latin typeface="Cambria"/>
              <a:ea typeface="Cambria"/>
              <a:cs typeface="+mn-cs"/>
            </a:endParaRPr>
          </a:p>
          <a:p>
            <a:endParaRPr lang="nb-NO" sz="1100" dirty="0"/>
          </a:p>
          <a:p>
            <a:pPr marL="285750" indent="-285750">
              <a:buFont typeface="Arial"/>
              <a:buChar char="•"/>
            </a:pPr>
            <a:endParaRPr lang="nb-NO" sz="1100" dirty="0"/>
          </a:p>
        </p:txBody>
      </p:sp>
    </p:spTree>
    <p:extLst>
      <p:ext uri="{BB962C8B-B14F-4D97-AF65-F5344CB8AC3E}">
        <p14:creationId xmlns:p14="http://schemas.microsoft.com/office/powerpoint/2010/main" val="3135811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9E665-38DC-35B4-0970-E114E0134CC1}"/>
            </a:ext>
          </a:extLst>
        </p:cNvPr>
        <p:cNvGrpSpPr/>
        <p:nvPr/>
      </p:nvGrpSpPr>
      <p:grpSpPr>
        <a:xfrm>
          <a:off x="0" y="0"/>
          <a:ext cx="0" cy="0"/>
          <a:chOff x="0" y="0"/>
          <a:chExt cx="0" cy="0"/>
        </a:xfrm>
      </p:grpSpPr>
      <p:sp>
        <p:nvSpPr>
          <p:cNvPr id="7" name="Plassholder for lysbildenummer 6">
            <a:extLst>
              <a:ext uri="{FF2B5EF4-FFF2-40B4-BE49-F238E27FC236}">
                <a16:creationId xmlns:a16="http://schemas.microsoft.com/office/drawing/2014/main" id="{0A29F263-A87D-C2B2-7AD5-F17F6B01DFF4}"/>
              </a:ext>
            </a:extLst>
          </p:cNvPr>
          <p:cNvSpPr>
            <a:spLocks noGrp="1"/>
          </p:cNvSpPr>
          <p:nvPr>
            <p:ph type="sldNum" sz="quarter" idx="12"/>
          </p:nvPr>
        </p:nvSpPr>
        <p:spPr/>
        <p:txBody>
          <a:bodyPr/>
          <a:lstStyle/>
          <a:p>
            <a:fld id="{F9591D4C-BB8F-AE46-BE73-C616F30BBC5B}" type="slidenum">
              <a:rPr lang="en-GB" smtClean="0"/>
              <a:pPr/>
              <a:t>5</a:t>
            </a:fld>
            <a:endParaRPr lang="en-GB"/>
          </a:p>
        </p:txBody>
      </p:sp>
      <p:sp>
        <p:nvSpPr>
          <p:cNvPr id="10" name="Title 4">
            <a:extLst>
              <a:ext uri="{FF2B5EF4-FFF2-40B4-BE49-F238E27FC236}">
                <a16:creationId xmlns:a16="http://schemas.microsoft.com/office/drawing/2014/main" id="{946C8BA5-A438-CC2A-4629-EA71F244ABAE}"/>
              </a:ext>
            </a:extLst>
          </p:cNvPr>
          <p:cNvSpPr txBox="1">
            <a:spLocks/>
          </p:cNvSpPr>
          <p:nvPr/>
        </p:nvSpPr>
        <p:spPr>
          <a:xfrm>
            <a:off x="515938" y="359269"/>
            <a:ext cx="7392196" cy="57715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kern="1200">
                <a:solidFill>
                  <a:schemeClr val="tx1"/>
                </a:solidFill>
                <a:latin typeface="Cambria" panose="02040503050406030204" pitchFamily="18" charset="0"/>
                <a:ea typeface="+mj-ea"/>
                <a:cs typeface="+mj-cs"/>
              </a:defRPr>
            </a:lvl1pPr>
          </a:lstStyle>
          <a:p>
            <a:pPr>
              <a:lnSpc>
                <a:spcPct val="85000"/>
              </a:lnSpc>
            </a:pPr>
            <a:r>
              <a:rPr lang="nb-NO" sz="3200" dirty="0"/>
              <a:t>Skatt og merverdiavgift </a:t>
            </a:r>
            <a:endParaRPr lang="en-GB" sz="1800" dirty="0">
              <a:solidFill>
                <a:schemeClr val="tx1">
                  <a:lumMod val="75000"/>
                  <a:lumOff val="25000"/>
                </a:schemeClr>
              </a:solidFill>
              <a:latin typeface="Cambria"/>
              <a:ea typeface="Cambria"/>
            </a:endParaRPr>
          </a:p>
        </p:txBody>
      </p:sp>
      <p:sp>
        <p:nvSpPr>
          <p:cNvPr id="11" name="TextBox 3">
            <a:extLst>
              <a:ext uri="{FF2B5EF4-FFF2-40B4-BE49-F238E27FC236}">
                <a16:creationId xmlns:a16="http://schemas.microsoft.com/office/drawing/2014/main" id="{6197AFE3-0F4A-277A-B89F-4CDB3CABB6A0}"/>
              </a:ext>
            </a:extLst>
          </p:cNvPr>
          <p:cNvSpPr txBox="1"/>
          <p:nvPr/>
        </p:nvSpPr>
        <p:spPr>
          <a:xfrm>
            <a:off x="486261" y="1192286"/>
            <a:ext cx="7723817" cy="6940361"/>
          </a:xfrm>
          <a:prstGeom prst="rect">
            <a:avLst/>
          </a:prstGeom>
          <a:noFill/>
        </p:spPr>
        <p:txBody>
          <a:bodyPr wrap="square" lIns="91440" tIns="45720" rIns="91440" bIns="45720" rtlCol="0" anchor="t">
            <a:spAutoFit/>
          </a:bodyPr>
          <a:lstStyle/>
          <a:p>
            <a:r>
              <a:rPr kumimoji="0" lang="nb-NO" sz="1400" b="0" i="0" u="sng" strike="noStrike" kern="1200" cap="none" spc="0" normalizeH="0" baseline="0" noProof="0" dirty="0">
                <a:ln>
                  <a:noFill/>
                </a:ln>
                <a:solidFill>
                  <a:srgbClr val="182440"/>
                </a:solidFill>
                <a:effectLst/>
                <a:uLnTx/>
                <a:uFillTx/>
                <a:ea typeface="Cambria"/>
                <a:cs typeface="+mn-cs"/>
              </a:rPr>
              <a:t>Typetilfelle 3: man har eller </a:t>
            </a:r>
            <a:r>
              <a:rPr lang="nb-NO" sz="1400" u="sng" dirty="0">
                <a:solidFill>
                  <a:srgbClr val="182440"/>
                </a:solidFill>
                <a:ea typeface="Cambria"/>
              </a:rPr>
              <a:t>vurderer å </a:t>
            </a:r>
            <a:r>
              <a:rPr kumimoji="0" lang="nb-NO" sz="1400" b="0" i="0" u="sng" strike="noStrike" kern="1200" cap="none" spc="0" normalizeH="0" baseline="0" noProof="0" dirty="0">
                <a:ln>
                  <a:noFill/>
                </a:ln>
                <a:solidFill>
                  <a:srgbClr val="182440"/>
                </a:solidFill>
                <a:effectLst/>
                <a:uLnTx/>
                <a:uFillTx/>
                <a:ea typeface="Cambria"/>
                <a:cs typeface="+mn-cs"/>
              </a:rPr>
              <a:t>etablere en mer fast organisasjon i utlandet, </a:t>
            </a:r>
            <a:r>
              <a:rPr kumimoji="0" lang="nb-NO" sz="1400" b="0" i="0" u="none" strike="noStrike" kern="1200" cap="none" spc="0" normalizeH="0" baseline="0" noProof="0" dirty="0">
                <a:ln>
                  <a:noFill/>
                </a:ln>
                <a:solidFill>
                  <a:srgbClr val="182440"/>
                </a:solidFill>
                <a:effectLst/>
                <a:uLnTx/>
                <a:uFillTx/>
                <a:ea typeface="Cambria"/>
                <a:cs typeface="+mn-cs"/>
              </a:rPr>
              <a:t>eks en salgsorganisasjon,  et distribusjonslager, </a:t>
            </a:r>
            <a:r>
              <a:rPr lang="nb-NO" sz="1400" dirty="0">
                <a:solidFill>
                  <a:srgbClr val="182440"/>
                </a:solidFill>
                <a:ea typeface="Cambria"/>
              </a:rPr>
              <a:t>egen </a:t>
            </a:r>
            <a:r>
              <a:rPr kumimoji="0" lang="nb-NO" sz="1400" b="0" i="0" u="none" strike="noStrike" kern="1200" cap="none" spc="0" normalizeH="0" baseline="0" noProof="0" dirty="0">
                <a:ln>
                  <a:noFill/>
                </a:ln>
                <a:solidFill>
                  <a:srgbClr val="182440"/>
                </a:solidFill>
                <a:effectLst/>
                <a:uLnTx/>
                <a:uFillTx/>
                <a:ea typeface="Cambria"/>
                <a:cs typeface="+mn-cs"/>
              </a:rPr>
              <a:t>produksjon, et fast serviceteam eller lignende</a:t>
            </a:r>
          </a:p>
          <a:p>
            <a:endParaRPr lang="nb-NO" sz="1400" dirty="0">
              <a:solidFill>
                <a:srgbClr val="182440"/>
              </a:solidFill>
              <a:ea typeface="Cambria"/>
            </a:endParaRPr>
          </a:p>
          <a:p>
            <a:pPr marL="285750" indent="-285750">
              <a:buFont typeface="Arial" panose="020B0604020202020204" pitchFamily="34" charset="0"/>
              <a:buChar char="•"/>
            </a:pPr>
            <a:r>
              <a:rPr kumimoji="0" lang="nb-NO" sz="1400" b="0" i="0" u="none" strike="noStrike" kern="1200" cap="none" spc="0" normalizeH="0" baseline="0" noProof="0" dirty="0">
                <a:ln>
                  <a:noFill/>
                </a:ln>
                <a:solidFill>
                  <a:srgbClr val="182440"/>
                </a:solidFill>
                <a:effectLst/>
                <a:uLnTx/>
                <a:uFillTx/>
                <a:ea typeface="Cambria"/>
                <a:cs typeface="+mn-cs"/>
              </a:rPr>
              <a:t>I slike tilfeller er det fornuftig å vurdere egnet form for etablering i utlandet, eksempelvis om man kun skal ha en filial eller et eget datterselskap. </a:t>
            </a:r>
          </a:p>
          <a:p>
            <a:pPr marL="285750" indent="-285750">
              <a:buFont typeface="Arial" panose="020B0604020202020204" pitchFamily="34" charset="0"/>
              <a:buChar char="•"/>
            </a:pPr>
            <a:r>
              <a:rPr lang="nb-NO" sz="1400" dirty="0">
                <a:solidFill>
                  <a:srgbClr val="182440"/>
                </a:solidFill>
                <a:ea typeface="Cambria"/>
              </a:rPr>
              <a:t>Videre er valg av lokasjon sentralt, som følge av stor variasjon på skattesatser mv.</a:t>
            </a:r>
          </a:p>
          <a:p>
            <a:endParaRPr lang="nb-NO" sz="1400" dirty="0">
              <a:solidFill>
                <a:srgbClr val="182440"/>
              </a:solidFill>
              <a:ea typeface="Cambria"/>
            </a:endParaRPr>
          </a:p>
          <a:p>
            <a:pPr marL="285750" indent="-285750">
              <a:buFont typeface="Arial" panose="020B0604020202020204" pitchFamily="34" charset="0"/>
              <a:buChar char="•"/>
            </a:pPr>
            <a:r>
              <a:rPr lang="nb-NO" sz="1400" dirty="0">
                <a:solidFill>
                  <a:srgbClr val="182440"/>
                </a:solidFill>
                <a:ea typeface="Cambria"/>
              </a:rPr>
              <a:t>Særlig om salgsorganisasjon</a:t>
            </a:r>
          </a:p>
          <a:p>
            <a:pPr marL="742950" lvl="1" indent="-285750">
              <a:buFont typeface="Arial" panose="020B0604020202020204" pitchFamily="34" charset="0"/>
              <a:buChar char="•"/>
            </a:pPr>
            <a:r>
              <a:rPr lang="nb-NO" sz="1400" dirty="0">
                <a:solidFill>
                  <a:srgbClr val="182440"/>
                </a:solidFill>
                <a:ea typeface="Cambria"/>
              </a:rPr>
              <a:t>Det er normalt krevende å etablere en egen salgsorganisasjon i utlandet uten å bli skattepliktig lokalt for den omsetningen dette genererer.</a:t>
            </a:r>
          </a:p>
          <a:p>
            <a:pPr marL="742950" lvl="1" indent="-285750">
              <a:buFont typeface="Arial" panose="020B0604020202020204" pitchFamily="34" charset="0"/>
              <a:buChar char="•"/>
            </a:pPr>
            <a:r>
              <a:rPr lang="nb-NO" sz="1400" dirty="0">
                <a:solidFill>
                  <a:srgbClr val="182440"/>
                </a:solidFill>
                <a:ea typeface="Cambria"/>
              </a:rPr>
              <a:t>Ofte står valget mellom et norsk selskap som blir skattepliktig til utlandet eller å opprette et lokalt datterselskap (med stort sett tilsvarende mva plikt). </a:t>
            </a:r>
          </a:p>
          <a:p>
            <a:pPr marL="1657350" lvl="3" indent="-285750">
              <a:buFont typeface="Arial" panose="020B0604020202020204" pitchFamily="34" charset="0"/>
              <a:buChar char="•"/>
            </a:pPr>
            <a:r>
              <a:rPr lang="nb-NO" sz="1400" dirty="0">
                <a:solidFill>
                  <a:srgbClr val="182440"/>
                </a:solidFill>
                <a:ea typeface="Cambria"/>
              </a:rPr>
              <a:t>Det bør vurderes konkret hva som lønner seg</a:t>
            </a:r>
          </a:p>
          <a:p>
            <a:pPr marL="1657350" lvl="3" indent="-285750">
              <a:buFont typeface="Arial" panose="020B0604020202020204" pitchFamily="34" charset="0"/>
              <a:buChar char="•"/>
            </a:pPr>
            <a:r>
              <a:rPr lang="nb-NO" sz="1400" dirty="0">
                <a:solidFill>
                  <a:srgbClr val="182440"/>
                </a:solidFill>
                <a:ea typeface="Cambria"/>
              </a:rPr>
              <a:t>Dersom valget faller på datterselskap bør man ikke gi dette en rolle som salgsagent men heller eks. en rolle som lavrisiko distributør. Bakgrunnen er at førstnevnte etablerer skatteplikt for det norske selskapet, i tillegg til datterselskapet.</a:t>
            </a:r>
          </a:p>
          <a:p>
            <a:pPr marL="1657350" lvl="3" indent="-285750">
              <a:buFont typeface="Arial" panose="020B0604020202020204" pitchFamily="34" charset="0"/>
              <a:buChar char="•"/>
            </a:pPr>
            <a:endParaRPr lang="nb-NO" sz="1400" dirty="0">
              <a:solidFill>
                <a:srgbClr val="182440"/>
              </a:solidFill>
              <a:ea typeface="Cambria"/>
            </a:endParaRPr>
          </a:p>
          <a:p>
            <a:pPr marL="285750" indent="-285750">
              <a:buFont typeface="Arial" panose="020B0604020202020204" pitchFamily="34" charset="0"/>
              <a:buChar char="•"/>
            </a:pPr>
            <a:r>
              <a:rPr lang="nb-NO" sz="1400" dirty="0">
                <a:solidFill>
                  <a:srgbClr val="182440"/>
                </a:solidFill>
                <a:ea typeface="Cambria"/>
              </a:rPr>
              <a:t>Særlig om utflytting av produksjon</a:t>
            </a:r>
          </a:p>
          <a:p>
            <a:pPr marL="742950" lvl="1" indent="-285750">
              <a:buFont typeface="Arial" panose="020B0604020202020204" pitchFamily="34" charset="0"/>
              <a:buChar char="•"/>
            </a:pPr>
            <a:r>
              <a:rPr lang="nb-NO" sz="1400" dirty="0">
                <a:solidFill>
                  <a:srgbClr val="182440"/>
                </a:solidFill>
                <a:ea typeface="Cambria"/>
              </a:rPr>
              <a:t>Enkelte flytter produksjon til lavkostland eller til lokalt marked.</a:t>
            </a:r>
          </a:p>
          <a:p>
            <a:pPr marL="742950" lvl="1" indent="-285750">
              <a:buFont typeface="Arial" panose="020B0604020202020204" pitchFamily="34" charset="0"/>
              <a:buChar char="•"/>
            </a:pPr>
            <a:r>
              <a:rPr lang="nb-NO" sz="1400" dirty="0">
                <a:solidFill>
                  <a:srgbClr val="182440"/>
                </a:solidFill>
                <a:ea typeface="Cambria"/>
              </a:rPr>
              <a:t>Det bør da vurderes om man skal selge IP til datterselskapet eller om man skal lisensiere ut rett til slik produksjon mot tilhørende royalty. </a:t>
            </a:r>
          </a:p>
          <a:p>
            <a:pPr marL="742950" lvl="1" indent="-285750">
              <a:buFont typeface="Arial" panose="020B0604020202020204" pitchFamily="34" charset="0"/>
              <a:buChar char="•"/>
            </a:pPr>
            <a:r>
              <a:rPr lang="nb-NO" sz="1400" dirty="0">
                <a:solidFill>
                  <a:srgbClr val="182440"/>
                </a:solidFill>
                <a:ea typeface="Cambria"/>
              </a:rPr>
              <a:t>Salg av IP er skattepliktig til Norge, men kan i noen tilfeller være heldigere enn å betale en brutto kildeskatt på royalty. </a:t>
            </a:r>
          </a:p>
          <a:p>
            <a:pPr lvl="3"/>
            <a:r>
              <a:rPr lang="nb-NO" sz="1400" dirty="0">
                <a:solidFill>
                  <a:srgbClr val="182440"/>
                </a:solidFill>
                <a:latin typeface="Cambria"/>
                <a:ea typeface="Cambria"/>
              </a:rPr>
              <a:t> </a:t>
            </a:r>
          </a:p>
          <a:p>
            <a:pPr lvl="3"/>
            <a:r>
              <a:rPr lang="nb-NO" sz="1400" dirty="0">
                <a:solidFill>
                  <a:srgbClr val="182440"/>
                </a:solidFill>
                <a:latin typeface="Cambria"/>
                <a:ea typeface="Cambria"/>
              </a:rPr>
              <a:t> </a:t>
            </a:r>
          </a:p>
          <a:p>
            <a:pPr marL="742950" lvl="1" indent="-285750">
              <a:buFont typeface="Arial" panose="020B0604020202020204" pitchFamily="34" charset="0"/>
              <a:buChar char="•"/>
            </a:pPr>
            <a:endParaRPr kumimoji="0" lang="nb-NO" sz="1400" b="0" i="0" u="none" strike="noStrike" kern="1200" cap="none" spc="0" normalizeH="0" baseline="0" noProof="0" dirty="0">
              <a:ln>
                <a:noFill/>
              </a:ln>
              <a:solidFill>
                <a:srgbClr val="182440"/>
              </a:solidFill>
              <a:effectLst/>
              <a:uLnTx/>
              <a:uFillTx/>
              <a:latin typeface="Cambria"/>
              <a:ea typeface="Cambria"/>
              <a:cs typeface="+mn-cs"/>
            </a:endParaRPr>
          </a:p>
          <a:p>
            <a:endParaRPr lang="nb-NO" sz="1400" dirty="0">
              <a:solidFill>
                <a:srgbClr val="182440"/>
              </a:solidFill>
              <a:latin typeface="Cambria"/>
              <a:ea typeface="Cambria"/>
            </a:endParaRPr>
          </a:p>
          <a:p>
            <a:endParaRPr kumimoji="0" lang="nb-NO" sz="1400" b="0" i="0" u="none" strike="noStrike" kern="1200" cap="none" spc="0" normalizeH="0" baseline="0" noProof="0" dirty="0">
              <a:ln>
                <a:noFill/>
              </a:ln>
              <a:solidFill>
                <a:srgbClr val="182440"/>
              </a:solidFill>
              <a:effectLst/>
              <a:uLnTx/>
              <a:uFillTx/>
              <a:latin typeface="Cambria"/>
              <a:ea typeface="Cambria"/>
              <a:cs typeface="+mn-cs"/>
            </a:endParaRPr>
          </a:p>
          <a:p>
            <a:endParaRPr lang="nb-NO" sz="1400" u="sng" dirty="0"/>
          </a:p>
          <a:p>
            <a:endParaRPr lang="nb-NO" sz="1100" dirty="0"/>
          </a:p>
        </p:txBody>
      </p:sp>
      <p:pic>
        <p:nvPicPr>
          <p:cNvPr id="6" name="Picture Placeholder 5" descr="Documents and tablet on desk">
            <a:extLst>
              <a:ext uri="{FF2B5EF4-FFF2-40B4-BE49-F238E27FC236}">
                <a16:creationId xmlns:a16="http://schemas.microsoft.com/office/drawing/2014/main" id="{22E5B342-BEC9-7A09-6AA4-D2B0CF1CB612}"/>
              </a:ext>
            </a:extLst>
          </p:cNvPr>
          <p:cNvPicPr>
            <a:picLocks noGrp="1" noChangeAspect="1"/>
          </p:cNvPicPr>
          <p:nvPr>
            <p:ph type="pic" sz="quarter" idx="18"/>
          </p:nvPr>
        </p:nvPicPr>
        <p:blipFill>
          <a:blip r:embed="rId2"/>
          <a:srcRect l="31414" r="31414"/>
          <a:stretch>
            <a:fillRect/>
          </a:stretch>
        </p:blipFill>
        <p:spPr/>
      </p:pic>
    </p:spTree>
    <p:extLst>
      <p:ext uri="{BB962C8B-B14F-4D97-AF65-F5344CB8AC3E}">
        <p14:creationId xmlns:p14="http://schemas.microsoft.com/office/powerpoint/2010/main" val="168976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B632F8-8D20-4560-823B-608B5144BC7F}"/>
              </a:ext>
            </a:extLst>
          </p:cNvPr>
          <p:cNvSpPr>
            <a:spLocks noGrp="1"/>
          </p:cNvSpPr>
          <p:nvPr>
            <p:ph type="title"/>
          </p:nvPr>
        </p:nvSpPr>
        <p:spPr>
          <a:xfrm>
            <a:off x="573834" y="1258192"/>
            <a:ext cx="10969625" cy="412750"/>
          </a:xfrm>
        </p:spPr>
        <p:txBody>
          <a:bodyPr/>
          <a:lstStyle/>
          <a:p>
            <a:r>
              <a:rPr lang="da-DK" sz="3200"/>
              <a:t>Tusen takk!</a:t>
            </a:r>
          </a:p>
        </p:txBody>
      </p:sp>
      <p:sp>
        <p:nvSpPr>
          <p:cNvPr id="4" name="Pladsholder til slidenummer 3">
            <a:extLst>
              <a:ext uri="{FF2B5EF4-FFF2-40B4-BE49-F238E27FC236}">
                <a16:creationId xmlns:a16="http://schemas.microsoft.com/office/drawing/2014/main" id="{BA3023A8-8E62-47BC-8D12-86ABFD74D1E0}"/>
              </a:ext>
            </a:extLst>
          </p:cNvPr>
          <p:cNvSpPr>
            <a:spLocks noGrp="1"/>
          </p:cNvSpPr>
          <p:nvPr>
            <p:ph type="sldNum" sz="quarter" idx="4"/>
          </p:nvPr>
        </p:nvSpPr>
        <p:spPr/>
        <p:txBody>
          <a:bodyPr/>
          <a:lstStyle/>
          <a:p>
            <a:fld id="{F9591D4C-BB8F-AE46-BE73-C616F30BBC5B}" type="slidenum">
              <a:rPr lang="en-GB"/>
              <a:pPr/>
              <a:t>6</a:t>
            </a:fld>
            <a:endParaRPr lang="en-GB"/>
          </a:p>
        </p:txBody>
      </p:sp>
      <p:sp>
        <p:nvSpPr>
          <p:cNvPr id="20" name="TextBox 30">
            <a:extLst>
              <a:ext uri="{FF2B5EF4-FFF2-40B4-BE49-F238E27FC236}">
                <a16:creationId xmlns:a16="http://schemas.microsoft.com/office/drawing/2014/main" id="{36DF4240-6504-B49F-C8E6-0A9E79AE9B2F}"/>
              </a:ext>
            </a:extLst>
          </p:cNvPr>
          <p:cNvSpPr txBox="1">
            <a:spLocks/>
          </p:cNvSpPr>
          <p:nvPr/>
        </p:nvSpPr>
        <p:spPr>
          <a:xfrm>
            <a:off x="2375501" y="3114658"/>
            <a:ext cx="1777748" cy="309045"/>
          </a:xfrm>
          <a:prstGeom prst="rect">
            <a:avLst/>
          </a:prstGeom>
          <a:noFill/>
        </p:spPr>
        <p:txBody>
          <a:bodyPr wrap="square" lIns="0" tIns="0" rIns="0" bIns="0" rtlCol="0" anchor="t" anchorCtr="0">
            <a:noAutofit/>
          </a:bodyPr>
          <a:lstStyle/>
          <a:p>
            <a:pPr marL="0" indent="0">
              <a:spcBef>
                <a:spcPts val="0"/>
              </a:spcBef>
              <a:buNone/>
            </a:pPr>
            <a:r>
              <a:rPr lang="en-GB" sz="1500" dirty="0">
                <a:solidFill>
                  <a:srgbClr val="D9DA41"/>
                </a:solidFill>
                <a:latin typeface="Cambria" charset="0"/>
                <a:ea typeface="Cambria" charset="0"/>
                <a:cs typeface="Cambria" charset="0"/>
              </a:rPr>
              <a:t>Ingvar Gjedrem</a:t>
            </a:r>
          </a:p>
          <a:p>
            <a:pPr marL="0" indent="0">
              <a:spcBef>
                <a:spcPts val="300"/>
              </a:spcBef>
              <a:buNone/>
            </a:pPr>
            <a:endParaRPr lang="en-GB" sz="1000" dirty="0"/>
          </a:p>
        </p:txBody>
      </p:sp>
      <p:sp>
        <p:nvSpPr>
          <p:cNvPr id="21" name="TextBox 31">
            <a:extLst>
              <a:ext uri="{FF2B5EF4-FFF2-40B4-BE49-F238E27FC236}">
                <a16:creationId xmlns:a16="http://schemas.microsoft.com/office/drawing/2014/main" id="{94FD5DB8-CCCA-D766-4A08-783CA69069C4}"/>
              </a:ext>
            </a:extLst>
          </p:cNvPr>
          <p:cNvSpPr txBox="1">
            <a:spLocks/>
          </p:cNvSpPr>
          <p:nvPr/>
        </p:nvSpPr>
        <p:spPr>
          <a:xfrm>
            <a:off x="2423478" y="3537243"/>
            <a:ext cx="1221897" cy="482833"/>
          </a:xfrm>
          <a:prstGeom prst="rect">
            <a:avLst/>
          </a:prstGeom>
          <a:noFill/>
        </p:spPr>
        <p:txBody>
          <a:bodyPr wrap="square" lIns="0" tIns="0" rIns="0" bIns="0" rtlCol="0" anchor="t" anchorCtr="0">
            <a:noAutofit/>
          </a:bodyPr>
          <a:lstStyle/>
          <a:p>
            <a:pPr marL="0" indent="0">
              <a:spcBef>
                <a:spcPts val="300"/>
              </a:spcBef>
              <a:buNone/>
            </a:pPr>
            <a:r>
              <a:rPr kumimoji="0" lang="en-US" sz="1000" b="0" i="0" u="none" strike="noStrike" kern="1200" cap="none" spc="0" normalizeH="0" baseline="0" noProof="0" dirty="0">
                <a:ln>
                  <a:noFill/>
                </a:ln>
                <a:solidFill>
                  <a:schemeClr val="bg1"/>
                </a:solidFill>
                <a:effectLst/>
                <a:uLnTx/>
                <a:uFillTx/>
                <a:latin typeface="Arial" panose="020B0604020202020204"/>
                <a:ea typeface="Cambria" charset="0"/>
                <a:cs typeface="+mn-cs"/>
              </a:rPr>
              <a:t>Partner | DLA Piper</a:t>
            </a:r>
            <a:br>
              <a:rPr kumimoji="0" lang="en-US" sz="1000" b="0" i="0" u="none" strike="noStrike" kern="1200" cap="none" spc="0" normalizeH="0" baseline="0" noProof="0" dirty="0">
                <a:ln>
                  <a:noFill/>
                </a:ln>
                <a:solidFill>
                  <a:schemeClr val="bg1"/>
                </a:solidFill>
                <a:effectLst/>
                <a:uLnTx/>
                <a:uFillTx/>
                <a:latin typeface="Arial" panose="020B0604020202020204"/>
                <a:ea typeface="Cambria" charset="0"/>
                <a:cs typeface="+mn-cs"/>
              </a:rPr>
            </a:br>
            <a:r>
              <a:rPr kumimoji="0" lang="en-US" sz="1000" b="0" i="0" u="none" strike="noStrike" kern="1200" cap="none" spc="0" normalizeH="0" baseline="0" noProof="0" dirty="0">
                <a:ln>
                  <a:noFill/>
                </a:ln>
                <a:solidFill>
                  <a:schemeClr val="bg1"/>
                </a:solidFill>
                <a:effectLst/>
                <a:uLnTx/>
                <a:uFillTx/>
                <a:latin typeface="Arial" panose="020B0604020202020204"/>
                <a:ea typeface="Cambria" charset="0"/>
                <a:cs typeface="+mn-cs"/>
              </a:rPr>
              <a:t>T: +47 95 26 00 64</a:t>
            </a:r>
            <a:br>
              <a:rPr kumimoji="0" lang="en-US" sz="1000" b="0" i="0" u="none" strike="noStrike" kern="1200" cap="none" spc="0" normalizeH="0" baseline="0" noProof="0" dirty="0">
                <a:ln>
                  <a:noFill/>
                </a:ln>
                <a:solidFill>
                  <a:schemeClr val="bg1"/>
                </a:solidFill>
                <a:effectLst/>
                <a:uLnTx/>
                <a:uFillTx/>
                <a:latin typeface="Arial" panose="020B0604020202020204"/>
                <a:ea typeface="Cambria" charset="0"/>
                <a:cs typeface="+mn-cs"/>
              </a:rPr>
            </a:br>
            <a:r>
              <a:rPr kumimoji="0" lang="en-US" sz="1000" b="0" i="0" u="none" strike="noStrike" kern="1200" cap="none" spc="0" normalizeH="0" baseline="0" noProof="0" dirty="0" err="1">
                <a:ln>
                  <a:noFill/>
                </a:ln>
                <a:solidFill>
                  <a:schemeClr val="bg1"/>
                </a:solidFill>
                <a:effectLst/>
                <a:uLnTx/>
                <a:uFillTx/>
                <a:latin typeface="Arial" panose="020B0604020202020204"/>
                <a:ea typeface="Cambria" charset="0"/>
                <a:cs typeface="+mn-cs"/>
              </a:rPr>
              <a:t>ingvar.gjedrem@dlapiper.com</a:t>
            </a:r>
            <a:br>
              <a:rPr kumimoji="0" lang="en-US" sz="1000" b="0" i="0" u="none" strike="noStrike" kern="1200" cap="none" spc="0" normalizeH="0" baseline="0" noProof="0" dirty="0">
                <a:ln>
                  <a:noFill/>
                </a:ln>
                <a:solidFill>
                  <a:srgbClr val="182440"/>
                </a:solidFill>
                <a:effectLst/>
                <a:uLnTx/>
                <a:uFillTx/>
                <a:latin typeface="Arial" panose="020B0604020202020204"/>
                <a:ea typeface="Cambria" charset="0"/>
                <a:cs typeface="+mn-cs"/>
              </a:rPr>
            </a:br>
            <a:br>
              <a:rPr kumimoji="0" lang="en-US" sz="1000" b="0" i="0" u="none" strike="noStrike" kern="1200" cap="none" spc="0" normalizeH="0" baseline="0" noProof="0" dirty="0">
                <a:ln>
                  <a:noFill/>
                </a:ln>
                <a:solidFill>
                  <a:srgbClr val="182440"/>
                </a:solidFill>
                <a:effectLst/>
                <a:uLnTx/>
                <a:uFillTx/>
                <a:latin typeface="Arial" panose="020B0604020202020204"/>
                <a:ea typeface="Cambria" charset="0"/>
                <a:cs typeface="+mn-cs"/>
              </a:rPr>
            </a:br>
            <a:endParaRPr lang="en-GB" sz="1000" dirty="0"/>
          </a:p>
        </p:txBody>
      </p:sp>
      <p:cxnSp>
        <p:nvCxnSpPr>
          <p:cNvPr id="22" name="Straight Connector 47">
            <a:extLst>
              <a:ext uri="{FF2B5EF4-FFF2-40B4-BE49-F238E27FC236}">
                <a16:creationId xmlns:a16="http://schemas.microsoft.com/office/drawing/2014/main" id="{4E41E164-3326-81E0-7EF7-8791994A5346}"/>
              </a:ext>
            </a:extLst>
          </p:cNvPr>
          <p:cNvCxnSpPr>
            <a:cxnSpLocks/>
          </p:cNvCxnSpPr>
          <p:nvPr/>
        </p:nvCxnSpPr>
        <p:spPr>
          <a:xfrm flipV="1">
            <a:off x="2276959" y="3420837"/>
            <a:ext cx="1514933" cy="2866"/>
          </a:xfrm>
          <a:prstGeom prst="line">
            <a:avLst/>
          </a:prstGeom>
          <a:ln>
            <a:solidFill>
              <a:srgbClr val="D9DA41"/>
            </a:solidFill>
          </a:ln>
        </p:spPr>
        <p:style>
          <a:lnRef idx="1">
            <a:schemeClr val="accent6"/>
          </a:lnRef>
          <a:fillRef idx="0">
            <a:schemeClr val="accent6"/>
          </a:fillRef>
          <a:effectRef idx="0">
            <a:schemeClr val="accent6"/>
          </a:effectRef>
          <a:fontRef idx="minor">
            <a:schemeClr val="tx1"/>
          </a:fontRef>
        </p:style>
      </p:cxnSp>
      <p:pic>
        <p:nvPicPr>
          <p:cNvPr id="46" name="Bilde 45">
            <a:extLst>
              <a:ext uri="{FF2B5EF4-FFF2-40B4-BE49-F238E27FC236}">
                <a16:creationId xmlns:a16="http://schemas.microsoft.com/office/drawing/2014/main" id="{D3E4F949-D663-F049-3F13-2466FEFB0796}"/>
              </a:ext>
            </a:extLst>
          </p:cNvPr>
          <p:cNvPicPr>
            <a:picLocks noChangeAspect="1"/>
          </p:cNvPicPr>
          <p:nvPr/>
        </p:nvPicPr>
        <p:blipFill>
          <a:blip r:embed="rId3"/>
          <a:stretch>
            <a:fillRect/>
          </a:stretch>
        </p:blipFill>
        <p:spPr>
          <a:xfrm>
            <a:off x="675759" y="2872494"/>
            <a:ext cx="1259972" cy="1302683"/>
          </a:xfrm>
          <a:prstGeom prst="rect">
            <a:avLst/>
          </a:prstGeom>
        </p:spPr>
      </p:pic>
      <p:sp>
        <p:nvSpPr>
          <p:cNvPr id="3" name="Rectangle 3">
            <a:extLst>
              <a:ext uri="{FF2B5EF4-FFF2-40B4-BE49-F238E27FC236}">
                <a16:creationId xmlns:a16="http://schemas.microsoft.com/office/drawing/2014/main" id="{6D499510-A6DF-05F8-ABAA-9698350B748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sp>
        <p:nvSpPr>
          <p:cNvPr id="5" name="Rectangle 4">
            <a:extLst>
              <a:ext uri="{FF2B5EF4-FFF2-40B4-BE49-F238E27FC236}">
                <a16:creationId xmlns:a16="http://schemas.microsoft.com/office/drawing/2014/main" id="{80CAF5DC-C215-15CC-4D95-386B5FF3F799}"/>
              </a:ext>
            </a:extLst>
          </p:cNvPr>
          <p:cNvSpPr>
            <a:spLocks noChangeArrowheads="1"/>
          </p:cNvSpPr>
          <p:nvPr/>
        </p:nvSpPr>
        <p:spPr bwMode="auto">
          <a:xfrm>
            <a:off x="0" y="2540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200" b="0" i="0" u="none" strike="noStrike" cap="none" normalizeH="0" baseline="0">
                <a:ln>
                  <a:noFill/>
                </a:ln>
                <a:solidFill>
                  <a:schemeClr val="tx1"/>
                </a:solidFill>
                <a:effectLst/>
                <a:latin typeface="Arial" panose="020B0604020202020204" pitchFamily="34" charset="0"/>
                <a:ea typeface="Aptos" panose="020B0004020202020204" pitchFamily="34" charset="0"/>
                <a:cs typeface="Aptos" panose="020B0004020202020204" pitchFamily="34" charset="0"/>
              </a:rPr>
              <a:t> </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172402BE-E830-A9E5-681B-1589CE654813}"/>
              </a:ext>
            </a:extLst>
          </p:cNvPr>
          <p:cNvSpPr>
            <a:spLocks noChangeArrowheads="1"/>
          </p:cNvSpPr>
          <p:nvPr/>
        </p:nvSpPr>
        <p:spPr bwMode="auto">
          <a:xfrm>
            <a:off x="0" y="4616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spTree>
    <p:custDataLst>
      <p:tags r:id="rId1"/>
    </p:custDataLst>
    <p:extLst>
      <p:ext uri="{BB962C8B-B14F-4D97-AF65-F5344CB8AC3E}">
        <p14:creationId xmlns:p14="http://schemas.microsoft.com/office/powerpoint/2010/main" val="21527527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NTAINEDIMAGEPATH" val="C:\Users\cbc\AppData\Local\Temp\Templafy\PowerPointVsto\Assets\88c0eda8-2981-448a-8498-01a9fdfb9519.jpeg"/>
</p:tagLst>
</file>

<file path=ppt/tags/tag2.xml><?xml version="1.0" encoding="utf-8"?>
<p:tagLst xmlns:a="http://schemas.openxmlformats.org/drawingml/2006/main" xmlns:r="http://schemas.openxmlformats.org/officeDocument/2006/relationships" xmlns:p="http://schemas.openxmlformats.org/presentationml/2006/main">
  <p:tag name="TEMPLAFYSLIDEID" val="637291080668674175"/>
</p:tagLst>
</file>

<file path=ppt/theme/theme1.xml><?xml version="1.0" encoding="utf-8"?>
<a:theme xmlns:a="http://schemas.openxmlformats.org/drawingml/2006/main" name="DLA Piper Master">
  <a:themeElements>
    <a:clrScheme name="DLA Piper">
      <a:dk1>
        <a:srgbClr val="182440"/>
      </a:dk1>
      <a:lt1>
        <a:srgbClr val="FFFFFF"/>
      </a:lt1>
      <a:dk2>
        <a:srgbClr val="7B7B7B"/>
      </a:dk2>
      <a:lt2>
        <a:srgbClr val="DEDEDE"/>
      </a:lt2>
      <a:accent1>
        <a:srgbClr val="E52A4F"/>
      </a:accent1>
      <a:accent2>
        <a:srgbClr val="FBBD04"/>
      </a:accent2>
      <a:accent3>
        <a:srgbClr val="D9DA41"/>
      </a:accent3>
      <a:accent4>
        <a:srgbClr val="182440"/>
      </a:accent4>
      <a:accent5>
        <a:srgbClr val="FFFFFF"/>
      </a:accent5>
      <a:accent6>
        <a:srgbClr val="0073CF"/>
      </a:accent6>
      <a:hlink>
        <a:srgbClr val="0073CF"/>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5DA06FF4-3E50-4B2D-BAA0-63B45FDAA32C}" vid="{B8135A26-DC6F-43A5-B694-2FF3A22F4C83}"/>
    </a:ext>
  </a:extLst>
</a:theme>
</file>

<file path=ppt/theme/theme2.xml><?xml version="1.0" encoding="utf-8"?>
<a:theme xmlns:a="http://schemas.openxmlformats.org/drawingml/2006/main" name="1_DLA Piper Master">
  <a:themeElements>
    <a:clrScheme name="DLA Piper">
      <a:dk1>
        <a:srgbClr val="182440"/>
      </a:dk1>
      <a:lt1>
        <a:srgbClr val="FFFFFF"/>
      </a:lt1>
      <a:dk2>
        <a:srgbClr val="7B7B7B"/>
      </a:dk2>
      <a:lt2>
        <a:srgbClr val="DEDEDE"/>
      </a:lt2>
      <a:accent1>
        <a:srgbClr val="E52A4F"/>
      </a:accent1>
      <a:accent2>
        <a:srgbClr val="FBBD04"/>
      </a:accent2>
      <a:accent3>
        <a:srgbClr val="D9DA41"/>
      </a:accent3>
      <a:accent4>
        <a:srgbClr val="182440"/>
      </a:accent4>
      <a:accent5>
        <a:srgbClr val="FFFFFF"/>
      </a:accent5>
      <a:accent6>
        <a:srgbClr val="0073CF"/>
      </a:accent6>
      <a:hlink>
        <a:srgbClr val="0073CF"/>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EF95A98A-71FF-414F-B49F-19F5948BA5F1}" vid="{BD709709-C760-4777-BBFA-97122C06B70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p:properties xmlns:p="http://schemas.microsoft.com/office/2006/metadata/properties" xmlns:xsi="http://www.w3.org/2001/XMLSchema-instance" xmlns:pc="http://schemas.microsoft.com/office/infopath/2007/PartnerControls">
  <documentManagement>
    <Picture xmlns="fe0e463f-46c1-4b5a-aeae-2e65b5901510">
      <Url xsi:nil="true"/>
      <Description xsi:nil="true"/>
    </Picture>
    <Hyperlink xmlns="fe0e463f-46c1-4b5a-aeae-2e65b5901510">
      <Url xsi:nil="true"/>
      <Description xsi:nil="true"/>
    </Hyperlink>
  </documentManagement>
</p:properties>
</file>

<file path=customXml/item10.xml><?xml version="1.0" encoding="utf-8"?>
<TemplafyTemplateConfiguration><![CDATA[{"elementsMetadata":[],"transformationConfigurations":[],"templateName":"DLA Piper Template","templateDescription":"","enableDocumentContentUpdater":true,"version":"1.12"}]]></TemplafyTemplateConfiguration>
</file>

<file path=customXml/item11.xml><?xml version="1.0" encoding="utf-8"?>
<TemplafySlideFormConfiguration><![CDATA[{"formFields":[],"formDataEntries":[]}]]></TemplafySlideFormConfiguration>
</file>

<file path=customXml/item12.xml><?xml version="1.0" encoding="utf-8"?>
<TemplafySlideTemplateConfiguration><![CDATA[{"slideVersion":0,"isValidatorEnabled":false,"isLocked":false,"elementsMetadata":[],"slideId":"638648552413825320","enableDocumentContentUpdater":true,"version":"1.12"}]]></TemplafySlideTemplateConfiguration>
</file>

<file path=customXml/item13.xml><?xml version="1.0" encoding="utf-8"?>
<TemplafyFormConfiguration><![CDATA[{"formFields":[{"required":false,"placeholder":"","lines":0,"type":"textBox","name":"PresentationTitle","label":"Presentation title","helpTexts":{"prefix":"","postfix":""},"spacing":{},"fullyQualifiedName":"PresentationTitle"},{"required":false,"placeholder":"","lines":0,"type":"textBox","name":"PresentationSubtitle","label":"Presentation subtitle","helpTexts":{"prefix":"","postfix":""},"spacing":{},"fullyQualifiedName":"PresentationSubtitle"},{"required":false,"type":"datePicker","name":"Date","label":"Date","helpTexts":{"prefix":"","postfix":""},"spacing":{},"fullyQualifiedName":"Date"}],"formDataEntries":[]}]]></TemplafyFormConfiguration>
</file>

<file path=customXml/item14.xml><?xml version="1.0" encoding="utf-8"?>
<TemplafySlideTemplateConfiguration><![CDATA[{"slideVersion":0,"isValidatorEnabled":false,"isLocked":false,"elementsMetadata":[],"slideId":"638648552427106737","enableDocumentContentUpdater":true,"version":"1.12"}]]></TemplafySlideTemplateConfiguration>
</file>

<file path=customXml/item15.xml><?xml version="1.0" encoding="utf-8"?>
<TemplafySlideTemplateConfiguration><![CDATA[{"slideVersion":0,"isValidatorEnabled":false,"isLocked":false,"elementsMetadata":[],"slideId":"638648552409919087","enableDocumentContentUpdater":true,"version":"1.12"}]]></TemplafySlideTemplateConfiguration>
</file>

<file path=customXml/item16.xml><?xml version="1.0" encoding="utf-8"?>
<TemplafySlideFormConfiguration><![CDATA[{"formFields":[],"formDataEntries":[]}]]></TemplafySlideFormConfiguration>
</file>

<file path=customXml/item17.xml><?xml version="1.0" encoding="utf-8"?>
<TemplafySlideFormConfiguration><![CDATA[{"formFields":[],"formDataEntries":[]}]]></TemplafySlideFormConfiguration>
</file>

<file path=customXml/item18.xml><?xml version="1.0" encoding="utf-8"?>
<ct:contentTypeSchema xmlns:ct="http://schemas.microsoft.com/office/2006/metadata/contentType" xmlns:ma="http://schemas.microsoft.com/office/2006/metadata/properties/metaAttributes" ct:_="" ma:_="" ma:contentTypeName="Document" ma:contentTypeID="0x010100DE16A684F50F9644ADA7186C7FA154E4" ma:contentTypeVersion="18" ma:contentTypeDescription="Create a new document." ma:contentTypeScope="" ma:versionID="699677c09f968ddf736cd415c0fb673e">
  <xsd:schema xmlns:xsd="http://www.w3.org/2001/XMLSchema" xmlns:xs="http://www.w3.org/2001/XMLSchema" xmlns:p="http://schemas.microsoft.com/office/2006/metadata/properties" xmlns:ns2="adc6f7d2-2fd4-4c58-add3-50ea831b733c" xmlns:ns3="fe0e463f-46c1-4b5a-aeae-2e65b5901510" targetNamespace="http://schemas.microsoft.com/office/2006/metadata/properties" ma:root="true" ma:fieldsID="fca3d091129d765201a013b2b1ac6ad3" ns2:_="" ns3:_="">
    <xsd:import namespace="adc6f7d2-2fd4-4c58-add3-50ea831b733c"/>
    <xsd:import namespace="fe0e463f-46c1-4b5a-aeae-2e65b590151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Picture" minOccurs="0"/>
                <xsd:element ref="ns3:Hyperlink"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c6f7d2-2fd4-4c58-add3-50ea831b733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e0e463f-46c1-4b5a-aeae-2e65b5901510"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Picture" ma:index="18" nillable="true" ma:displayName="Picture" ma:format="Image" ma:internalName="Picture">
      <xsd:complexType>
        <xsd:complexContent>
          <xsd:extension base="dms:URL">
            <xsd:sequence>
              <xsd:element name="Url" type="dms:ValidUrl" minOccurs="0" nillable="true"/>
              <xsd:element name="Description" type="xsd:string" nillable="true"/>
            </xsd:sequence>
          </xsd:extension>
        </xsd:complexContent>
      </xsd:complexType>
    </xsd:element>
    <xsd:element name="Hyperlink" ma:index="19"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9.xml><?xml version="1.0" encoding="utf-8"?>
<TemplafySlideFormConfiguration><![CDATA[{"formFields":[],"formDataEntries":[]}]]></TemplafySlideFormConfiguration>
</file>

<file path=customXml/item2.xml><?xml version="1.0" encoding="utf-8"?>
<TemplafySlideTemplateConfiguration><![CDATA[{"slideVersion":0,"isValidatorEnabled":false,"isLocked":false,"elementsMetadata":[],"slideId":"638648552427106737","enableDocumentContentUpdater":true,"version":"1.12"}]]></TemplafySlideTemplateConfiguration>
</file>

<file path=customXml/item20.xml><?xml version="1.0" encoding="utf-8"?>
<TemplafySlideTemplateConfiguration><![CDATA[{"slideVersion":1,"isValidatorEnabled":false,"isLocked":false,"elementsMetadata":[],"slideId":"637933452739880677","enableDocumentContentUpdater":false,"version":"2.0"}]]></TemplafySlideTemplateConfiguration>
</file>

<file path=customXml/item21.xml><?xml version="1.0" encoding="utf-8"?>
<TemplafySlideTemplateConfiguration><![CDATA[{"slideVersion":0,"isValidatorEnabled":false,"isLocked":false,"elementsMetadata":[],"slideId":"638648552427106737","enableDocumentContentUpdater":true,"version":"1.12"}]]></TemplafySlideTemplateConfiguration>
</file>

<file path=customXml/item22.xml><?xml version="1.0" encoding="utf-8"?>
<TemplafySlideTemplateConfiguration><![CDATA[{"slideVersion":0,"isValidatorEnabled":false,"isLocked":false,"elementsMetadata":[],"slideId":"638648552427106737","enableDocumentContentUpdater":true,"version":"1.12"}]]></TemplafySlideTemplateConfiguration>
</file>

<file path=customXml/item23.xml><?xml version="1.0" encoding="utf-8"?>
<TemplafySlideFormConfiguration><![CDATA[{"formFields":[],"formDataEntries":[]}]]></TemplafySlideFormConfiguration>
</file>

<file path=customXml/item24.xml><?xml version="1.0" encoding="utf-8"?>
<TemplafySlideTemplateConfiguration><![CDATA[{"slideVersion":1,"isValidatorEnabled":false,"isLocked":false,"elementsMetadata":[],"slideId":"637933452739880677","enableDocumentContentUpdater":false,"version":"2.0"}]]></TemplafySlideTemplateConfiguration>
</file>

<file path=customXml/item25.xml><?xml version="1.0" encoding="utf-8"?>
<?mso-contentType ?>
<FormTemplates xmlns="http://schemas.microsoft.com/sharepoint/v3/contenttype/forms">
  <Display>DocumentLibraryForm</Display>
  <Edit>DocumentLibraryForm</Edit>
  <New>DocumentLibraryForm</New>
</FormTemplates>
</file>

<file path=customXml/item3.xml><?xml version="1.0" encoding="utf-8"?>
<TemplafySlideFormConfiguration><![CDATA[{"formFields":[],"formDataEntries":[]}]]></TemplafySlideFormConfiguration>
</file>

<file path=customXml/item4.xml><?xml version="1.0" encoding="utf-8"?>
<TemplafySlideFormConfiguration><![CDATA[{"formFields":[],"formDataEntries":[]}]]></TemplafySlideFormConfiguration>
</file>

<file path=customXml/item5.xml><?xml version="1.0" encoding="utf-8"?>
<TemplafySlideFormConfiguration><![CDATA[{"formFields":[],"formDataEntries":[]}]]></TemplafySlideFormConfiguration>
</file>

<file path=customXml/item6.xml><?xml version="1.0" encoding="utf-8"?>
<TemplafySlideTemplateConfiguration><![CDATA[{"slideVersion":0,"isValidatorEnabled":false,"isLocked":false,"elementsMetadata":[],"slideId":"638648552427106737","enableDocumentContentUpdater":true,"version":"1.12"}]]></TemplafySlideTemplateConfiguration>
</file>

<file path=customXml/item7.xml><?xml version="1.0" encoding="utf-8"?>
<TemplafySlideTemplateConfiguration><![CDATA[{"slideVersion":0,"isValidatorEnabled":false,"isLocked":false,"elementsMetadata":[],"slideId":"638648552411012835","enableDocumentContentUpdater":true,"version":"1.12"}]]></TemplafySlideTemplateConfiguration>
</file>

<file path=customXml/item8.xml><?xml version="1.0" encoding="utf-8"?>
<TemplafySlideFormConfiguration><![CDATA[{"formFields":[],"formDataEntries":[]}]]></TemplafySlideFormConfiguration>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21EDF1A7-17B0-47A9-8EF3-D0A2B9BF91AC}">
  <ds:schemaRefs>
    <ds:schemaRef ds:uri="http://schemas.microsoft.com/office/infopath/2007/PartnerControls"/>
    <ds:schemaRef ds:uri="http://schemas.microsoft.com/office/2006/documentManagement/types"/>
    <ds:schemaRef ds:uri="http://purl.org/dc/elements/1.1/"/>
    <ds:schemaRef ds:uri="fe0e463f-46c1-4b5a-aeae-2e65b5901510"/>
    <ds:schemaRef ds:uri="http://purl.org/dc/terms/"/>
    <ds:schemaRef ds:uri="http://www.w3.org/XML/1998/namespace"/>
    <ds:schemaRef ds:uri="adc6f7d2-2fd4-4c58-add3-50ea831b733c"/>
    <ds:schemaRef ds:uri="http://purl.org/dc/dcmitype/"/>
    <ds:schemaRef ds:uri="http://schemas.openxmlformats.org/package/2006/metadata/core-properties"/>
    <ds:schemaRef ds:uri="http://schemas.microsoft.com/office/2006/metadata/properties"/>
  </ds:schemaRefs>
</ds:datastoreItem>
</file>

<file path=customXml/itemProps10.xml><?xml version="1.0" encoding="utf-8"?>
<ds:datastoreItem xmlns:ds="http://schemas.openxmlformats.org/officeDocument/2006/customXml" ds:itemID="{5C3E2368-8BDE-4CD9-A835-77B0652C46E8}">
  <ds:schemaRefs/>
</ds:datastoreItem>
</file>

<file path=customXml/itemProps11.xml><?xml version="1.0" encoding="utf-8"?>
<ds:datastoreItem xmlns:ds="http://schemas.openxmlformats.org/officeDocument/2006/customXml" ds:itemID="{6ED23B2C-549E-4AE5-889F-086E6B472D20}">
  <ds:schemaRefs/>
</ds:datastoreItem>
</file>

<file path=customXml/itemProps12.xml><?xml version="1.0" encoding="utf-8"?>
<ds:datastoreItem xmlns:ds="http://schemas.openxmlformats.org/officeDocument/2006/customXml" ds:itemID="{F34853F7-E8C3-4FF4-8D7C-ADE029DA75AC}">
  <ds:schemaRefs/>
</ds:datastoreItem>
</file>

<file path=customXml/itemProps13.xml><?xml version="1.0" encoding="utf-8"?>
<ds:datastoreItem xmlns:ds="http://schemas.openxmlformats.org/officeDocument/2006/customXml" ds:itemID="{6313AFE9-3CB5-4D86-B333-828FBC249FB0}">
  <ds:schemaRefs/>
</ds:datastoreItem>
</file>

<file path=customXml/itemProps14.xml><?xml version="1.0" encoding="utf-8"?>
<ds:datastoreItem xmlns:ds="http://schemas.openxmlformats.org/officeDocument/2006/customXml" ds:itemID="{766E8CEA-F56E-431E-A5DA-E1C5BC9DBDE3}">
  <ds:schemaRefs/>
</ds:datastoreItem>
</file>

<file path=customXml/itemProps15.xml><?xml version="1.0" encoding="utf-8"?>
<ds:datastoreItem xmlns:ds="http://schemas.openxmlformats.org/officeDocument/2006/customXml" ds:itemID="{D916C84F-179C-48D0-AD82-49AB7D8DACB3}">
  <ds:schemaRefs/>
</ds:datastoreItem>
</file>

<file path=customXml/itemProps16.xml><?xml version="1.0" encoding="utf-8"?>
<ds:datastoreItem xmlns:ds="http://schemas.openxmlformats.org/officeDocument/2006/customXml" ds:itemID="{CB2E7D79-70F0-4179-B7FE-74D2F20FEDEC}">
  <ds:schemaRefs/>
</ds:datastoreItem>
</file>

<file path=customXml/itemProps17.xml><?xml version="1.0" encoding="utf-8"?>
<ds:datastoreItem xmlns:ds="http://schemas.openxmlformats.org/officeDocument/2006/customXml" ds:itemID="{C6752682-0FDF-450C-9A79-1F6E2A5EEC19}">
  <ds:schemaRefs/>
</ds:datastoreItem>
</file>

<file path=customXml/itemProps18.xml><?xml version="1.0" encoding="utf-8"?>
<ds:datastoreItem xmlns:ds="http://schemas.openxmlformats.org/officeDocument/2006/customXml" ds:itemID="{D3E799F4-60D3-4B4B-8B41-66815FEED238}">
  <ds:schemaRefs>
    <ds:schemaRef ds:uri="adc6f7d2-2fd4-4c58-add3-50ea831b733c"/>
    <ds:schemaRef ds:uri="fe0e463f-46c1-4b5a-aeae-2e65b59015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19.xml><?xml version="1.0" encoding="utf-8"?>
<ds:datastoreItem xmlns:ds="http://schemas.openxmlformats.org/officeDocument/2006/customXml" ds:itemID="{C09BE311-F209-41F7-A834-6F66FE311934}">
  <ds:schemaRefs/>
</ds:datastoreItem>
</file>

<file path=customXml/itemProps2.xml><?xml version="1.0" encoding="utf-8"?>
<ds:datastoreItem xmlns:ds="http://schemas.openxmlformats.org/officeDocument/2006/customXml" ds:itemID="{0D051608-E892-41F8-A780-1D5B30A49D3B}">
  <ds:schemaRefs/>
</ds:datastoreItem>
</file>

<file path=customXml/itemProps20.xml><?xml version="1.0" encoding="utf-8"?>
<ds:datastoreItem xmlns:ds="http://schemas.openxmlformats.org/officeDocument/2006/customXml" ds:itemID="{DCEC39AA-D328-467E-9720-7D9E70D494DE}">
  <ds:schemaRefs/>
</ds:datastoreItem>
</file>

<file path=customXml/itemProps21.xml><?xml version="1.0" encoding="utf-8"?>
<ds:datastoreItem xmlns:ds="http://schemas.openxmlformats.org/officeDocument/2006/customXml" ds:itemID="{2A89759F-38C1-489F-9FFC-E12A55046151}">
  <ds:schemaRefs/>
</ds:datastoreItem>
</file>

<file path=customXml/itemProps22.xml><?xml version="1.0" encoding="utf-8"?>
<ds:datastoreItem xmlns:ds="http://schemas.openxmlformats.org/officeDocument/2006/customXml" ds:itemID="{B081B4B8-B246-4B6E-8BB4-893B1968D840}">
  <ds:schemaRefs/>
</ds:datastoreItem>
</file>

<file path=customXml/itemProps23.xml><?xml version="1.0" encoding="utf-8"?>
<ds:datastoreItem xmlns:ds="http://schemas.openxmlformats.org/officeDocument/2006/customXml" ds:itemID="{6D749351-888A-420F-92EC-5AF10499D5B0}">
  <ds:schemaRefs/>
</ds:datastoreItem>
</file>

<file path=customXml/itemProps24.xml><?xml version="1.0" encoding="utf-8"?>
<ds:datastoreItem xmlns:ds="http://schemas.openxmlformats.org/officeDocument/2006/customXml" ds:itemID="{9D9B1CB7-4B13-4EC7-81D7-F74401868294}">
  <ds:schemaRefs/>
</ds:datastoreItem>
</file>

<file path=customXml/itemProps25.xml><?xml version="1.0" encoding="utf-8"?>
<ds:datastoreItem xmlns:ds="http://schemas.openxmlformats.org/officeDocument/2006/customXml" ds:itemID="{0D1B5336-3835-4B96-B571-E2C439E035F6}">
  <ds:schemaRefs>
    <ds:schemaRef ds:uri="http://schemas.microsoft.com/sharepoint/v3/contenttype/forms"/>
  </ds:schemaRefs>
</ds:datastoreItem>
</file>

<file path=customXml/itemProps3.xml><?xml version="1.0" encoding="utf-8"?>
<ds:datastoreItem xmlns:ds="http://schemas.openxmlformats.org/officeDocument/2006/customXml" ds:itemID="{F5D608DA-D4E8-4924-9CD8-4C6510076046}">
  <ds:schemaRefs/>
</ds:datastoreItem>
</file>

<file path=customXml/itemProps4.xml><?xml version="1.0" encoding="utf-8"?>
<ds:datastoreItem xmlns:ds="http://schemas.openxmlformats.org/officeDocument/2006/customXml" ds:itemID="{096427FA-FB1B-4D31-A00C-F747AF9CF738}">
  <ds:schemaRefs/>
</ds:datastoreItem>
</file>

<file path=customXml/itemProps5.xml><?xml version="1.0" encoding="utf-8"?>
<ds:datastoreItem xmlns:ds="http://schemas.openxmlformats.org/officeDocument/2006/customXml" ds:itemID="{FC170192-FDCF-4E8D-97AC-6CA05F8C6372}">
  <ds:schemaRefs/>
</ds:datastoreItem>
</file>

<file path=customXml/itemProps6.xml><?xml version="1.0" encoding="utf-8"?>
<ds:datastoreItem xmlns:ds="http://schemas.openxmlformats.org/officeDocument/2006/customXml" ds:itemID="{5F119E4E-4C58-46FC-B639-864CB7478230}">
  <ds:schemaRefs/>
</ds:datastoreItem>
</file>

<file path=customXml/itemProps7.xml><?xml version="1.0" encoding="utf-8"?>
<ds:datastoreItem xmlns:ds="http://schemas.openxmlformats.org/officeDocument/2006/customXml" ds:itemID="{EDD30A45-2246-43EE-88D8-FF3F45AB0176}">
  <ds:schemaRefs/>
</ds:datastoreItem>
</file>

<file path=customXml/itemProps8.xml><?xml version="1.0" encoding="utf-8"?>
<ds:datastoreItem xmlns:ds="http://schemas.openxmlformats.org/officeDocument/2006/customXml" ds:itemID="{38DF75A2-A098-47F2-867C-16F779974DF5}">
  <ds:schemaRefs/>
</ds:datastoreItem>
</file>

<file path=customXml/itemProps9.xml><?xml version="1.0" encoding="utf-8"?>
<ds:datastoreItem xmlns:ds="http://schemas.openxmlformats.org/officeDocument/2006/customXml" ds:itemID="{C8D0E12A-44FE-423A-89EF-34442DCA72FF}">
  <ds:schemaRefs/>
</ds:datastoreItem>
</file>

<file path=docProps/app.xml><?xml version="1.0" encoding="utf-8"?>
<Properties xmlns="http://schemas.openxmlformats.org/officeDocument/2006/extended-properties" xmlns:vt="http://schemas.openxmlformats.org/officeDocument/2006/docPropsVTypes">
  <Template>blank</Template>
  <TotalTime>3562</TotalTime>
  <Words>737</Words>
  <Application>Microsoft Office PowerPoint</Application>
  <PresentationFormat>Widescreen</PresentationFormat>
  <Paragraphs>98</Paragraphs>
  <Slides>6</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Arial</vt:lpstr>
      <vt:lpstr>Calibri</vt:lpstr>
      <vt:lpstr>Cambria</vt:lpstr>
      <vt:lpstr>Google Sans</vt:lpstr>
      <vt:lpstr>DLA Piper Master</vt:lpstr>
      <vt:lpstr>1_DLA Piper Master</vt:lpstr>
      <vt:lpstr>PowerPoint Presentation</vt:lpstr>
      <vt:lpstr>Skatteoptimalisering for internasjonale virksomheter</vt:lpstr>
      <vt:lpstr>Internprissetting som fokusområde  </vt:lpstr>
      <vt:lpstr>PowerPoint Presentation</vt:lpstr>
      <vt:lpstr>PowerPoint Presentation</vt:lpstr>
      <vt:lpstr>Tusen takk!</vt:lpstr>
    </vt:vector>
  </TitlesOfParts>
  <Company>DLA Piper Denmark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Caroline Brinch Christiansen</dc:creator>
  <cp:lastModifiedBy>Ingvar Gjedrem</cp:lastModifiedBy>
  <cp:revision>4</cp:revision>
  <cp:lastPrinted>2018-10-26T19:06:12Z</cp:lastPrinted>
  <dcterms:created xsi:type="dcterms:W3CDTF">2024-11-26T08:02:51Z</dcterms:created>
  <dcterms:modified xsi:type="dcterms:W3CDTF">2025-02-05T20:04:10Z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0x010100DE16A684F50F9644ADA7186C7FA154E4</vt:lpwstr>
  </property>
  <property fmtid="{D5CDD505-2E9C-101B-9397-08002B2CF9AE}" pid="3" name="TemplafyTimeStamp">
    <vt:lpwstr>2020-04-02T14:02:04.3778610</vt:lpwstr>
  </property>
</Properties>
</file>