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67" r:id="rId5"/>
    <p:sldMasterId id="2147483706" r:id="rId6"/>
    <p:sldMasterId id="2147483797" r:id="rId7"/>
    <p:sldMasterId id="2147483820" r:id="rId8"/>
  </p:sldMasterIdLst>
  <p:notesMasterIdLst>
    <p:notesMasterId r:id="rId16"/>
  </p:notesMasterIdLst>
  <p:handoutMasterIdLst>
    <p:handoutMasterId r:id="rId17"/>
  </p:handoutMasterIdLst>
  <p:sldIdLst>
    <p:sldId id="286" r:id="rId9"/>
    <p:sldId id="505" r:id="rId10"/>
    <p:sldId id="2143677884" r:id="rId11"/>
    <p:sldId id="4586" r:id="rId12"/>
    <p:sldId id="2143677888" r:id="rId13"/>
    <p:sldId id="273" r:id="rId14"/>
    <p:sldId id="271" r:id="rId15"/>
  </p:sldIdLst>
  <p:sldSz cx="12192000" cy="6858000"/>
  <p:notesSz cx="6858000" cy="9144000"/>
  <p:defaultTextStyle>
    <a:defPPr>
      <a:defRPr lang="nb-NO"/>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B978"/>
    <a:srgbClr val="CDFAE1"/>
    <a:srgbClr val="EFCC61"/>
    <a:srgbClr val="DB8784"/>
    <a:srgbClr val="EAD7A0"/>
    <a:srgbClr val="DE9D9B"/>
    <a:srgbClr val="BB7FA8"/>
    <a:srgbClr val="003C65"/>
    <a:srgbClr val="FFFFFF"/>
    <a:srgbClr val="00BD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F6A8B2-8015-4AF9-8F9A-EBFE2882138B}" v="132" dt="2022-05-09T08:21:56.2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08" autoAdjust="0"/>
  </p:normalViewPr>
  <p:slideViewPr>
    <p:cSldViewPr snapToGrid="0">
      <p:cViewPr varScale="1">
        <p:scale>
          <a:sx n="97" d="100"/>
          <a:sy n="97" d="100"/>
        </p:scale>
        <p:origin x="3868" y="6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0" d="100"/>
          <a:sy n="80" d="100"/>
        </p:scale>
        <p:origin x="1866"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5" Type="http://schemas.openxmlformats.org/officeDocument/2006/relationships/slideMaster" Target="slideMasters/slideMaster2.xml"/><Relationship Id="rId15" Type="http://schemas.openxmlformats.org/officeDocument/2006/relationships/slide" Target="slides/slide7.xml"/><Relationship Id="rId10" Type="http://schemas.openxmlformats.org/officeDocument/2006/relationships/slide" Target="slides/slide2.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C18A05-DAD5-4538-B720-D731A026506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a:extLst>
              <a:ext uri="{FF2B5EF4-FFF2-40B4-BE49-F238E27FC236}">
                <a16:creationId xmlns:a16="http://schemas.microsoft.com/office/drawing/2014/main" id="{93905340-B4C9-4568-B2C0-57AE7B80CE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C750973-A58F-456A-9A45-082FE2F25B8A}" type="datetimeFigureOut">
              <a:rPr lang="nb-NO" smtClean="0"/>
              <a:t>09.06.2023</a:t>
            </a:fld>
            <a:endParaRPr lang="nb-NO"/>
          </a:p>
        </p:txBody>
      </p:sp>
      <p:sp>
        <p:nvSpPr>
          <p:cNvPr id="4" name="Footer Placeholder 3">
            <a:extLst>
              <a:ext uri="{FF2B5EF4-FFF2-40B4-BE49-F238E27FC236}">
                <a16:creationId xmlns:a16="http://schemas.microsoft.com/office/drawing/2014/main" id="{AF5285BB-ED63-4188-AE0D-4C7CEBA895E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Slide Number Placeholder 4">
            <a:extLst>
              <a:ext uri="{FF2B5EF4-FFF2-40B4-BE49-F238E27FC236}">
                <a16:creationId xmlns:a16="http://schemas.microsoft.com/office/drawing/2014/main" id="{B0E7F61C-6BC5-44E7-B83F-B18B7D4522F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429AA5-BF97-4703-9733-43ED3B015F53}" type="slidenum">
              <a:rPr lang="nb-NO" smtClean="0"/>
              <a:t>‹#›</a:t>
            </a:fld>
            <a:endParaRPr lang="nb-NO"/>
          </a:p>
        </p:txBody>
      </p:sp>
    </p:spTree>
    <p:extLst>
      <p:ext uri="{BB962C8B-B14F-4D97-AF65-F5344CB8AC3E}">
        <p14:creationId xmlns:p14="http://schemas.microsoft.com/office/powerpoint/2010/main" val="12456181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A55BB8-2B1A-4E8F-8C75-04D8FCB76BDE}" type="datetimeFigureOut">
              <a:rPr lang="nb-NO" smtClean="0"/>
              <a:t>09.06.2023</a:t>
            </a:fld>
            <a:endParaRPr lang="nb-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11E389-6B1A-4073-A398-96B5797B9778}" type="slidenum">
              <a:rPr lang="nb-NO" smtClean="0"/>
              <a:t>‹#›</a:t>
            </a:fld>
            <a:endParaRPr lang="nb-NO"/>
          </a:p>
        </p:txBody>
      </p:sp>
    </p:spTree>
    <p:extLst>
      <p:ext uri="{BB962C8B-B14F-4D97-AF65-F5344CB8AC3E}">
        <p14:creationId xmlns:p14="http://schemas.microsoft.com/office/powerpoint/2010/main" val="1440146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Master" Target="../slideMasters/slideMaster5.xml"/><Relationship Id="rId5" Type="http://schemas.openxmlformats.org/officeDocument/2006/relationships/image" Target="../media/image21.png"/><Relationship Id="rId4" Type="http://schemas.openxmlformats.org/officeDocument/2006/relationships/image" Target="../media/image19.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png"/><Relationship Id="rId1" Type="http://schemas.openxmlformats.org/officeDocument/2006/relationships/slideMaster" Target="../slideMasters/slideMaster5.xml"/><Relationship Id="rId4" Type="http://schemas.openxmlformats.org/officeDocument/2006/relationships/image" Target="../media/image21.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med bilder splitte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091FE9-5642-447B-A657-51E61C78B318}"/>
              </a:ext>
            </a:extLst>
          </p:cNvPr>
          <p:cNvSpPr>
            <a:spLocks noGrp="1"/>
          </p:cNvSpPr>
          <p:nvPr>
            <p:ph type="body" sz="quarter" idx="20" hasCustomPrompt="1"/>
          </p:nvPr>
        </p:nvSpPr>
        <p:spPr>
          <a:xfrm>
            <a:off x="0" y="3821445"/>
            <a:ext cx="4897296" cy="2074529"/>
          </a:xfrm>
          <a:solidFill>
            <a:schemeClr val="bg1"/>
          </a:solidFill>
        </p:spPr>
        <p:txBody>
          <a:bodyPr/>
          <a:lstStyle>
            <a:lvl1pPr marL="0" indent="0">
              <a:buNone/>
              <a:defRPr/>
            </a:lvl1pPr>
          </a:lstStyle>
          <a:p>
            <a:pPr lvl="0"/>
            <a:r>
              <a:rPr lang="nb-NO" dirty="0"/>
              <a:t> </a:t>
            </a:r>
          </a:p>
        </p:txBody>
      </p:sp>
      <p:sp>
        <p:nvSpPr>
          <p:cNvPr id="18" name="Picture Placeholder 17">
            <a:extLst>
              <a:ext uri="{FF2B5EF4-FFF2-40B4-BE49-F238E27FC236}">
                <a16:creationId xmlns:a16="http://schemas.microsoft.com/office/drawing/2014/main" id="{3891292E-00E9-453D-967C-3464D9CCC4F7}"/>
              </a:ext>
            </a:extLst>
          </p:cNvPr>
          <p:cNvSpPr>
            <a:spLocks noGrp="1"/>
          </p:cNvSpPr>
          <p:nvPr>
            <p:ph type="pic" sz="quarter" idx="16"/>
          </p:nvPr>
        </p:nvSpPr>
        <p:spPr>
          <a:xfrm>
            <a:off x="4897296" y="0"/>
            <a:ext cx="7294704" cy="6858325"/>
          </a:xfrm>
          <a:custGeom>
            <a:avLst/>
            <a:gdLst>
              <a:gd name="connsiteX0" fmla="*/ 2467646 w 7294704"/>
              <a:gd name="connsiteY0" fmla="*/ 0 h 6858325"/>
              <a:gd name="connsiteX1" fmla="*/ 7294704 w 7294704"/>
              <a:gd name="connsiteY1" fmla="*/ 0 h 6858325"/>
              <a:gd name="connsiteX2" fmla="*/ 7294704 w 7294704"/>
              <a:gd name="connsiteY2" fmla="*/ 6858325 h 6858325"/>
              <a:gd name="connsiteX3" fmla="*/ 0 w 7294704"/>
              <a:gd name="connsiteY3" fmla="*/ 6858325 h 6858325"/>
            </a:gdLst>
            <a:ahLst/>
            <a:cxnLst>
              <a:cxn ang="0">
                <a:pos x="connsiteX0" y="connsiteY0"/>
              </a:cxn>
              <a:cxn ang="0">
                <a:pos x="connsiteX1" y="connsiteY1"/>
              </a:cxn>
              <a:cxn ang="0">
                <a:pos x="connsiteX2" y="connsiteY2"/>
              </a:cxn>
              <a:cxn ang="0">
                <a:pos x="connsiteX3" y="connsiteY3"/>
              </a:cxn>
            </a:cxnLst>
            <a:rect l="l" t="t" r="r" b="b"/>
            <a:pathLst>
              <a:path w="7294704" h="6858325">
                <a:moveTo>
                  <a:pt x="2467646" y="0"/>
                </a:moveTo>
                <a:lnTo>
                  <a:pt x="7294704" y="0"/>
                </a:lnTo>
                <a:lnTo>
                  <a:pt x="7294704" y="6858325"/>
                </a:lnTo>
                <a:lnTo>
                  <a:pt x="0" y="6858325"/>
                </a:lnTo>
                <a:close/>
              </a:path>
            </a:pathLst>
          </a:custGeom>
          <a:blipFill>
            <a:blip r:embed="rId2"/>
            <a:stretch>
              <a:fillRect/>
            </a:stretch>
          </a:blipFill>
        </p:spPr>
        <p:txBody>
          <a:bodyPr wrap="square">
            <a:noAutofit/>
          </a:bodyPr>
          <a:lstStyle>
            <a:lvl1pPr>
              <a:buNone/>
              <a:defRPr/>
            </a:lvl1pPr>
          </a:lstStyle>
          <a:p>
            <a:r>
              <a:rPr lang="en-US"/>
              <a:t>Click icon to add picture</a:t>
            </a:r>
            <a:endParaRPr lang="nb-NO" dirty="0"/>
          </a:p>
        </p:txBody>
      </p:sp>
      <p:pic>
        <p:nvPicPr>
          <p:cNvPr id="31" name="Graphic 30">
            <a:extLst>
              <a:ext uri="{FF2B5EF4-FFF2-40B4-BE49-F238E27FC236}">
                <a16:creationId xmlns:a16="http://schemas.microsoft.com/office/drawing/2014/main" id="{655D799E-E9E5-46D2-A4A8-C2991ED7CD8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20090" y="0"/>
            <a:ext cx="1096735" cy="1304666"/>
          </a:xfrm>
          <a:prstGeom prst="rect">
            <a:avLst/>
          </a:prstGeom>
        </p:spPr>
      </p:pic>
      <p:sp>
        <p:nvSpPr>
          <p:cNvPr id="12" name="Title 1">
            <a:extLst>
              <a:ext uri="{FF2B5EF4-FFF2-40B4-BE49-F238E27FC236}">
                <a16:creationId xmlns:a16="http://schemas.microsoft.com/office/drawing/2014/main" id="{C4136857-8A04-412B-B6B5-632FD407B032}"/>
              </a:ext>
            </a:extLst>
          </p:cNvPr>
          <p:cNvSpPr>
            <a:spLocks noGrp="1"/>
          </p:cNvSpPr>
          <p:nvPr>
            <p:ph type="ctrTitle" hasCustomPrompt="1"/>
          </p:nvPr>
        </p:nvSpPr>
        <p:spPr>
          <a:xfrm>
            <a:off x="720090" y="4198032"/>
            <a:ext cx="3847566" cy="533223"/>
          </a:xfrm>
          <a:solidFill>
            <a:schemeClr val="bg1"/>
          </a:solidFill>
        </p:spPr>
        <p:txBody>
          <a:bodyPr wrap="square" lIns="0" tIns="0" rIns="0" bIns="0" anchor="b">
            <a:spAutoFit/>
          </a:bodyPr>
          <a:lstStyle>
            <a:lvl1pPr algn="l">
              <a:defRPr sz="3850" b="1" spc="0" baseline="0">
                <a:solidFill>
                  <a:schemeClr val="tx2"/>
                </a:solidFill>
              </a:defRPr>
            </a:lvl1pPr>
          </a:lstStyle>
          <a:p>
            <a:r>
              <a:rPr lang="nb-NO" dirty="0"/>
              <a:t>En kort tittel</a:t>
            </a:r>
          </a:p>
        </p:txBody>
      </p:sp>
      <p:sp>
        <p:nvSpPr>
          <p:cNvPr id="13" name="Subtitle 2">
            <a:extLst>
              <a:ext uri="{FF2B5EF4-FFF2-40B4-BE49-F238E27FC236}">
                <a16:creationId xmlns:a16="http://schemas.microsoft.com/office/drawing/2014/main" id="{8EDF94FC-487E-4582-A68F-1CE82F069903}"/>
              </a:ext>
            </a:extLst>
          </p:cNvPr>
          <p:cNvSpPr>
            <a:spLocks noGrp="1"/>
          </p:cNvSpPr>
          <p:nvPr>
            <p:ph type="subTitle" idx="1"/>
          </p:nvPr>
        </p:nvSpPr>
        <p:spPr>
          <a:xfrm>
            <a:off x="720090" y="4931786"/>
            <a:ext cx="3847566" cy="676275"/>
          </a:xfrm>
          <a:prstGeom prst="rect">
            <a:avLst/>
          </a:prstGeom>
        </p:spPr>
        <p:txBody>
          <a:bodyPr lIns="0" tIns="0" rIns="0" bIns="0">
            <a:noAutofit/>
          </a:bodyPr>
          <a:lstStyle>
            <a:lvl1pPr marL="0" indent="0" algn="l">
              <a:lnSpc>
                <a:spcPct val="107000"/>
              </a:lnSpc>
              <a:spcBef>
                <a:spcPts val="0"/>
              </a:spcBef>
              <a:buNone/>
              <a:defRPr sz="2100">
                <a:solidFill>
                  <a:schemeClr val="tx2"/>
                </a:solidFill>
                <a:latin typeface="+mj-lt"/>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dirty="0"/>
          </a:p>
        </p:txBody>
      </p:sp>
      <p:sp>
        <p:nvSpPr>
          <p:cNvPr id="8" name="Footer Placeholder 7">
            <a:extLst>
              <a:ext uri="{FF2B5EF4-FFF2-40B4-BE49-F238E27FC236}">
                <a16:creationId xmlns:a16="http://schemas.microsoft.com/office/drawing/2014/main" id="{BE2B6EFE-9CAD-633A-F77C-EF13F0D5E227}"/>
              </a:ext>
            </a:extLst>
          </p:cNvPr>
          <p:cNvSpPr>
            <a:spLocks noGrp="1"/>
          </p:cNvSpPr>
          <p:nvPr>
            <p:ph type="ftr" sz="quarter" idx="22"/>
          </p:nvPr>
        </p:nvSpPr>
        <p:spPr/>
        <p:txBody>
          <a:bodyPr/>
          <a:lstStyle/>
          <a:p>
            <a:r>
              <a:rPr lang="nb-NO"/>
              <a:t>Teknologi for et bedre samfunn</a:t>
            </a:r>
            <a:endParaRPr lang="nb-NO" dirty="0"/>
          </a:p>
        </p:txBody>
      </p:sp>
      <p:sp>
        <p:nvSpPr>
          <p:cNvPr id="9" name="Slide Number Placeholder 8">
            <a:extLst>
              <a:ext uri="{FF2B5EF4-FFF2-40B4-BE49-F238E27FC236}">
                <a16:creationId xmlns:a16="http://schemas.microsoft.com/office/drawing/2014/main" id="{EC3F93DF-77C2-8B2B-7AD7-C78ABD1C9D8E}"/>
              </a:ext>
            </a:extLst>
          </p:cNvPr>
          <p:cNvSpPr>
            <a:spLocks noGrp="1"/>
          </p:cNvSpPr>
          <p:nvPr>
            <p:ph type="sldNum" sz="quarter" idx="23"/>
          </p:nvPr>
        </p:nvSpPr>
        <p:spPr/>
        <p:txBody>
          <a:bodyPr/>
          <a:lstStyle/>
          <a:p>
            <a:fld id="{B28577EF-26A1-4248-AC55-7ADFDAB26891}" type="slidenum">
              <a:rPr lang="en-GB" smtClean="0"/>
              <a:pPr/>
              <a:t>‹#›</a:t>
            </a:fld>
            <a:endParaRPr lang="en-GB"/>
          </a:p>
        </p:txBody>
      </p:sp>
    </p:spTree>
    <p:extLst>
      <p:ext uri="{BB962C8B-B14F-4D97-AF65-F5344CB8AC3E}">
        <p14:creationId xmlns:p14="http://schemas.microsoft.com/office/powerpoint/2010/main" val="1376239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tel og tekst i fire bolk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en-US"/>
              <a:t>Click to edit Master title style</a:t>
            </a:r>
            <a:endParaRPr lang="nb-NO" dirty="0"/>
          </a:p>
        </p:txBody>
      </p:sp>
      <p:sp>
        <p:nvSpPr>
          <p:cNvPr id="9" name="Text Placeholder 2">
            <a:extLst>
              <a:ext uri="{FF2B5EF4-FFF2-40B4-BE49-F238E27FC236}">
                <a16:creationId xmlns:a16="http://schemas.microsoft.com/office/drawing/2014/main" id="{811D9235-DDE9-4289-8F46-F0D05758E858}"/>
              </a:ext>
            </a:extLst>
          </p:cNvPr>
          <p:cNvSpPr>
            <a:spLocks noGrp="1"/>
          </p:cNvSpPr>
          <p:nvPr>
            <p:ph idx="1"/>
          </p:nvPr>
        </p:nvSpPr>
        <p:spPr>
          <a:xfrm>
            <a:off x="758190" y="2660400"/>
            <a:ext cx="2231753" cy="3508630"/>
          </a:xfrm>
          <a:prstGeom prst="rect">
            <a:avLst/>
          </a:prstGeom>
        </p:spPr>
        <p:txBody>
          <a:bodyPr vert="horz" lIns="0" tIns="0" rIns="0" bIns="0" rtlCol="0">
            <a:normAutofit/>
          </a:bodyPr>
          <a:lstStyle>
            <a:lvl1pPr>
              <a:defRPr sz="2000">
                <a:latin typeface="Calibri Light" panose="020F0302020204030204" pitchFamily="34" charset="0"/>
                <a:cs typeface="Calibri Light" panose="020F0302020204030204" pitchFamily="34" charset="0"/>
              </a:defRPr>
            </a:lvl1pPr>
            <a:lvl2pPr>
              <a:defRPr sz="1800">
                <a:latin typeface="Calibri Light" panose="020F0302020204030204" pitchFamily="34" charset="0"/>
                <a:cs typeface="Calibri Light" panose="020F0302020204030204" pitchFamily="34" charset="0"/>
              </a:defRPr>
            </a:lvl2pPr>
            <a:lvl3pPr>
              <a:defRPr sz="1600">
                <a:latin typeface="Calibri Light" panose="020F0302020204030204" pitchFamily="34" charset="0"/>
                <a:cs typeface="Calibri Light" panose="020F0302020204030204" pitchFamily="34" charset="0"/>
              </a:defRPr>
            </a:lvl3pPr>
            <a:lvl4pPr>
              <a:defRPr sz="1500">
                <a:latin typeface="Calibri Light" panose="020F0302020204030204" pitchFamily="34" charset="0"/>
                <a:cs typeface="Calibri Light" panose="020F0302020204030204" pitchFamily="34" charset="0"/>
              </a:defRPr>
            </a:lvl4pPr>
            <a:lvl5pPr>
              <a:defRPr sz="1400">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6" name="Text Placeholder 5">
            <a:extLst>
              <a:ext uri="{FF2B5EF4-FFF2-40B4-BE49-F238E27FC236}">
                <a16:creationId xmlns:a16="http://schemas.microsoft.com/office/drawing/2014/main" id="{39C633A9-1FFF-4537-8715-2AC956C6BE80}"/>
              </a:ext>
            </a:extLst>
          </p:cNvPr>
          <p:cNvSpPr>
            <a:spLocks noGrp="1"/>
          </p:cNvSpPr>
          <p:nvPr>
            <p:ph type="body" sz="quarter" idx="16"/>
          </p:nvPr>
        </p:nvSpPr>
        <p:spPr>
          <a:xfrm>
            <a:off x="758190" y="1915200"/>
            <a:ext cx="2231753" cy="463550"/>
          </a:xfrm>
        </p:spPr>
        <p:txBody>
          <a:bodyPr anchor="ctr">
            <a:normAutofit/>
          </a:bodyPr>
          <a:lstStyle>
            <a:lvl1pPr marL="0" indent="0">
              <a:buNone/>
              <a:defRPr sz="2400" b="1">
                <a:solidFill>
                  <a:schemeClr val="tx2"/>
                </a:solidFill>
                <a:latin typeface="+mj-lt"/>
              </a:defRPr>
            </a:lvl1pPr>
          </a:lstStyle>
          <a:p>
            <a:pPr lvl="0"/>
            <a:r>
              <a:rPr lang="en-US"/>
              <a:t>Click to edit Master text styles</a:t>
            </a:r>
          </a:p>
        </p:txBody>
      </p:sp>
      <p:sp>
        <p:nvSpPr>
          <p:cNvPr id="10" name="Text Placeholder 5">
            <a:extLst>
              <a:ext uri="{FF2B5EF4-FFF2-40B4-BE49-F238E27FC236}">
                <a16:creationId xmlns:a16="http://schemas.microsoft.com/office/drawing/2014/main" id="{BB489D15-1D3B-475B-804D-55D1F4B566B7}"/>
              </a:ext>
            </a:extLst>
          </p:cNvPr>
          <p:cNvSpPr>
            <a:spLocks noGrp="1"/>
          </p:cNvSpPr>
          <p:nvPr>
            <p:ph type="body" sz="quarter" idx="17"/>
          </p:nvPr>
        </p:nvSpPr>
        <p:spPr>
          <a:xfrm>
            <a:off x="3594819" y="1915200"/>
            <a:ext cx="2231753" cy="463550"/>
          </a:xfrm>
        </p:spPr>
        <p:txBody>
          <a:bodyPr anchor="ctr">
            <a:normAutofit/>
          </a:bodyPr>
          <a:lstStyle>
            <a:lvl1pPr marL="0" indent="0">
              <a:buNone/>
              <a:defRPr sz="2400" b="1">
                <a:solidFill>
                  <a:schemeClr val="tx2"/>
                </a:solidFill>
                <a:latin typeface="+mj-lt"/>
              </a:defRPr>
            </a:lvl1pPr>
          </a:lstStyle>
          <a:p>
            <a:pPr lvl="0"/>
            <a:r>
              <a:rPr lang="en-US"/>
              <a:t>Click to edit Master text styles</a:t>
            </a:r>
          </a:p>
        </p:txBody>
      </p:sp>
      <p:sp>
        <p:nvSpPr>
          <p:cNvPr id="13" name="Text Placeholder 5">
            <a:extLst>
              <a:ext uri="{FF2B5EF4-FFF2-40B4-BE49-F238E27FC236}">
                <a16:creationId xmlns:a16="http://schemas.microsoft.com/office/drawing/2014/main" id="{7C40E28E-F22B-4290-AC19-015D2EF8E6B5}"/>
              </a:ext>
            </a:extLst>
          </p:cNvPr>
          <p:cNvSpPr>
            <a:spLocks noGrp="1"/>
          </p:cNvSpPr>
          <p:nvPr>
            <p:ph type="body" sz="quarter" idx="18"/>
          </p:nvPr>
        </p:nvSpPr>
        <p:spPr>
          <a:xfrm>
            <a:off x="6431448" y="1915200"/>
            <a:ext cx="2231753" cy="463550"/>
          </a:xfrm>
        </p:spPr>
        <p:txBody>
          <a:bodyPr anchor="ctr">
            <a:normAutofit/>
          </a:bodyPr>
          <a:lstStyle>
            <a:lvl1pPr marL="0" indent="0">
              <a:buNone/>
              <a:defRPr sz="2400" b="1">
                <a:solidFill>
                  <a:schemeClr val="tx2"/>
                </a:solidFill>
                <a:latin typeface="+mj-lt"/>
              </a:defRPr>
            </a:lvl1pPr>
          </a:lstStyle>
          <a:p>
            <a:pPr lvl="0"/>
            <a:r>
              <a:rPr lang="en-US"/>
              <a:t>Click to edit Master text styles</a:t>
            </a:r>
          </a:p>
        </p:txBody>
      </p:sp>
      <p:sp>
        <p:nvSpPr>
          <p:cNvPr id="16" name="Text Placeholder 5">
            <a:extLst>
              <a:ext uri="{FF2B5EF4-FFF2-40B4-BE49-F238E27FC236}">
                <a16:creationId xmlns:a16="http://schemas.microsoft.com/office/drawing/2014/main" id="{C3EFE82E-AFA9-4392-A98D-D7E91F50D3AD}"/>
              </a:ext>
            </a:extLst>
          </p:cNvPr>
          <p:cNvSpPr>
            <a:spLocks noGrp="1"/>
          </p:cNvSpPr>
          <p:nvPr>
            <p:ph type="body" sz="quarter" idx="20"/>
          </p:nvPr>
        </p:nvSpPr>
        <p:spPr>
          <a:xfrm>
            <a:off x="9278257" y="1915200"/>
            <a:ext cx="2231753" cy="463550"/>
          </a:xfrm>
        </p:spPr>
        <p:txBody>
          <a:bodyPr anchor="ctr">
            <a:normAutofit/>
          </a:bodyPr>
          <a:lstStyle>
            <a:lvl1pPr marL="0" indent="0">
              <a:buNone/>
              <a:defRPr sz="2400" b="1">
                <a:solidFill>
                  <a:schemeClr val="tx2"/>
                </a:solidFill>
                <a:latin typeface="+mj-lt"/>
              </a:defRPr>
            </a:lvl1pPr>
          </a:lstStyle>
          <a:p>
            <a:pPr lvl="0"/>
            <a:r>
              <a:rPr lang="en-US"/>
              <a:t>Click to edit Master text styles</a:t>
            </a:r>
          </a:p>
        </p:txBody>
      </p:sp>
      <p:sp>
        <p:nvSpPr>
          <p:cNvPr id="12" name="Text Placeholder 2">
            <a:extLst>
              <a:ext uri="{FF2B5EF4-FFF2-40B4-BE49-F238E27FC236}">
                <a16:creationId xmlns:a16="http://schemas.microsoft.com/office/drawing/2014/main" id="{1353C839-9966-4A19-AE29-71299F46D598}"/>
              </a:ext>
            </a:extLst>
          </p:cNvPr>
          <p:cNvSpPr>
            <a:spLocks noGrp="1"/>
          </p:cNvSpPr>
          <p:nvPr>
            <p:ph idx="21"/>
          </p:nvPr>
        </p:nvSpPr>
        <p:spPr>
          <a:xfrm>
            <a:off x="3594819" y="2660400"/>
            <a:ext cx="2231753" cy="3508630"/>
          </a:xfrm>
          <a:prstGeom prst="rect">
            <a:avLst/>
          </a:prstGeom>
        </p:spPr>
        <p:txBody>
          <a:bodyPr vert="horz" lIns="0" tIns="0" rIns="0" bIns="0" rtlCol="0">
            <a:normAutofit/>
          </a:bodyPr>
          <a:lstStyle>
            <a:lvl1pPr>
              <a:defRPr sz="2000">
                <a:latin typeface="Calibri Light" panose="020F0302020204030204" pitchFamily="34" charset="0"/>
                <a:cs typeface="Calibri Light" panose="020F0302020204030204" pitchFamily="34" charset="0"/>
              </a:defRPr>
            </a:lvl1pPr>
            <a:lvl2pPr>
              <a:defRPr sz="1800">
                <a:latin typeface="Calibri Light" panose="020F0302020204030204" pitchFamily="34" charset="0"/>
                <a:cs typeface="Calibri Light" panose="020F0302020204030204" pitchFamily="34" charset="0"/>
              </a:defRPr>
            </a:lvl2pPr>
            <a:lvl3pPr>
              <a:defRPr sz="1600">
                <a:latin typeface="Calibri Light" panose="020F0302020204030204" pitchFamily="34" charset="0"/>
                <a:cs typeface="Calibri Light" panose="020F0302020204030204" pitchFamily="34" charset="0"/>
              </a:defRPr>
            </a:lvl3pPr>
            <a:lvl4pPr>
              <a:defRPr sz="1500">
                <a:latin typeface="Calibri Light" panose="020F0302020204030204" pitchFamily="34" charset="0"/>
                <a:cs typeface="Calibri Light" panose="020F0302020204030204" pitchFamily="34" charset="0"/>
              </a:defRPr>
            </a:lvl4pPr>
            <a:lvl5pPr>
              <a:defRPr sz="1400">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14" name="Text Placeholder 2">
            <a:extLst>
              <a:ext uri="{FF2B5EF4-FFF2-40B4-BE49-F238E27FC236}">
                <a16:creationId xmlns:a16="http://schemas.microsoft.com/office/drawing/2014/main" id="{0E603540-E738-4A65-864E-9CE8F767BD6D}"/>
              </a:ext>
            </a:extLst>
          </p:cNvPr>
          <p:cNvSpPr>
            <a:spLocks noGrp="1"/>
          </p:cNvSpPr>
          <p:nvPr>
            <p:ph idx="22"/>
          </p:nvPr>
        </p:nvSpPr>
        <p:spPr>
          <a:xfrm>
            <a:off x="6431448" y="2660400"/>
            <a:ext cx="2231753" cy="3508630"/>
          </a:xfrm>
          <a:prstGeom prst="rect">
            <a:avLst/>
          </a:prstGeom>
        </p:spPr>
        <p:txBody>
          <a:bodyPr vert="horz" lIns="0" tIns="0" rIns="0" bIns="0" rtlCol="0">
            <a:normAutofit/>
          </a:bodyPr>
          <a:lstStyle>
            <a:lvl1pPr>
              <a:defRPr sz="2000">
                <a:latin typeface="Calibri Light" panose="020F0302020204030204" pitchFamily="34" charset="0"/>
                <a:cs typeface="Calibri Light" panose="020F0302020204030204" pitchFamily="34" charset="0"/>
              </a:defRPr>
            </a:lvl1pPr>
            <a:lvl2pPr>
              <a:defRPr sz="1800">
                <a:latin typeface="Calibri Light" panose="020F0302020204030204" pitchFamily="34" charset="0"/>
                <a:cs typeface="Calibri Light" panose="020F0302020204030204" pitchFamily="34" charset="0"/>
              </a:defRPr>
            </a:lvl2pPr>
            <a:lvl3pPr>
              <a:defRPr sz="1600">
                <a:latin typeface="Calibri Light" panose="020F0302020204030204" pitchFamily="34" charset="0"/>
                <a:cs typeface="Calibri Light" panose="020F0302020204030204" pitchFamily="34" charset="0"/>
              </a:defRPr>
            </a:lvl3pPr>
            <a:lvl4pPr>
              <a:defRPr sz="1500">
                <a:latin typeface="Calibri Light" panose="020F0302020204030204" pitchFamily="34" charset="0"/>
                <a:cs typeface="Calibri Light" panose="020F0302020204030204" pitchFamily="34" charset="0"/>
              </a:defRPr>
            </a:lvl4pPr>
            <a:lvl5pPr>
              <a:defRPr sz="1400">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17" name="Text Placeholder 2">
            <a:extLst>
              <a:ext uri="{FF2B5EF4-FFF2-40B4-BE49-F238E27FC236}">
                <a16:creationId xmlns:a16="http://schemas.microsoft.com/office/drawing/2014/main" id="{0B600F13-F9ED-4493-AEA6-C2211E17F328}"/>
              </a:ext>
            </a:extLst>
          </p:cNvPr>
          <p:cNvSpPr>
            <a:spLocks noGrp="1"/>
          </p:cNvSpPr>
          <p:nvPr>
            <p:ph idx="23"/>
          </p:nvPr>
        </p:nvSpPr>
        <p:spPr>
          <a:xfrm>
            <a:off x="9278257" y="2660400"/>
            <a:ext cx="2231753" cy="3508630"/>
          </a:xfrm>
          <a:prstGeom prst="rect">
            <a:avLst/>
          </a:prstGeom>
        </p:spPr>
        <p:txBody>
          <a:bodyPr vert="horz" lIns="0" tIns="0" rIns="0" bIns="0" rtlCol="0">
            <a:normAutofit/>
          </a:bodyPr>
          <a:lstStyle>
            <a:lvl1pPr>
              <a:defRPr sz="2000">
                <a:latin typeface="Calibri Light" panose="020F0302020204030204" pitchFamily="34" charset="0"/>
                <a:cs typeface="Calibri Light" panose="020F0302020204030204" pitchFamily="34" charset="0"/>
              </a:defRPr>
            </a:lvl1pPr>
            <a:lvl2pPr>
              <a:defRPr sz="1800">
                <a:latin typeface="Calibri Light" panose="020F0302020204030204" pitchFamily="34" charset="0"/>
                <a:cs typeface="Calibri Light" panose="020F0302020204030204" pitchFamily="34" charset="0"/>
              </a:defRPr>
            </a:lvl2pPr>
            <a:lvl3pPr>
              <a:defRPr sz="1600">
                <a:latin typeface="Calibri Light" panose="020F0302020204030204" pitchFamily="34" charset="0"/>
                <a:cs typeface="Calibri Light" panose="020F0302020204030204" pitchFamily="34" charset="0"/>
              </a:defRPr>
            </a:lvl3pPr>
            <a:lvl4pPr>
              <a:defRPr sz="1500">
                <a:latin typeface="Calibri Light" panose="020F0302020204030204" pitchFamily="34" charset="0"/>
                <a:cs typeface="Calibri Light" panose="020F0302020204030204" pitchFamily="34" charset="0"/>
              </a:defRPr>
            </a:lvl4pPr>
            <a:lvl5pPr>
              <a:defRPr sz="1400">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7" name="Date Placeholder 6">
            <a:extLst>
              <a:ext uri="{FF2B5EF4-FFF2-40B4-BE49-F238E27FC236}">
                <a16:creationId xmlns:a16="http://schemas.microsoft.com/office/drawing/2014/main" id="{F8317AFB-528B-2CD7-8E6E-72ECD993550E}"/>
              </a:ext>
            </a:extLst>
          </p:cNvPr>
          <p:cNvSpPr>
            <a:spLocks noGrp="1"/>
          </p:cNvSpPr>
          <p:nvPr>
            <p:ph type="dt" sz="half" idx="24"/>
          </p:nvPr>
        </p:nvSpPr>
        <p:spPr>
          <a:xfrm>
            <a:off x="4711700" y="6354535"/>
            <a:ext cx="2743200" cy="215444"/>
          </a:xfrm>
          <a:prstGeom prst="rect">
            <a:avLst/>
          </a:prstGeom>
        </p:spPr>
        <p:txBody>
          <a:bodyPr/>
          <a:lstStyle/>
          <a:p>
            <a:fld id="{AFB6C125-1207-446C-80A1-D84D8C1BCF7B}" type="datetime1">
              <a:rPr lang="en-GB" smtClean="0"/>
              <a:t>09/06/2023</a:t>
            </a:fld>
            <a:endParaRPr lang="en-GB" dirty="0"/>
          </a:p>
        </p:txBody>
      </p:sp>
      <p:sp>
        <p:nvSpPr>
          <p:cNvPr id="8" name="Footer Placeholder 7">
            <a:extLst>
              <a:ext uri="{FF2B5EF4-FFF2-40B4-BE49-F238E27FC236}">
                <a16:creationId xmlns:a16="http://schemas.microsoft.com/office/drawing/2014/main" id="{2AA01896-05FF-374D-610F-101C877B6E9B}"/>
              </a:ext>
            </a:extLst>
          </p:cNvPr>
          <p:cNvSpPr>
            <a:spLocks noGrp="1"/>
          </p:cNvSpPr>
          <p:nvPr>
            <p:ph type="ftr" sz="quarter" idx="25"/>
          </p:nvPr>
        </p:nvSpPr>
        <p:spPr/>
        <p:txBody>
          <a:bodyPr/>
          <a:lstStyle/>
          <a:p>
            <a:r>
              <a:rPr lang="nb-NO"/>
              <a:t>Teknologi for et bedre samfunn</a:t>
            </a:r>
            <a:endParaRPr lang="nb-NO" dirty="0"/>
          </a:p>
        </p:txBody>
      </p:sp>
      <p:sp>
        <p:nvSpPr>
          <p:cNvPr id="11" name="Slide Number Placeholder 10">
            <a:extLst>
              <a:ext uri="{FF2B5EF4-FFF2-40B4-BE49-F238E27FC236}">
                <a16:creationId xmlns:a16="http://schemas.microsoft.com/office/drawing/2014/main" id="{00F2EC0D-E6E1-D8C6-1E76-12C716917217}"/>
              </a:ext>
            </a:extLst>
          </p:cNvPr>
          <p:cNvSpPr>
            <a:spLocks noGrp="1"/>
          </p:cNvSpPr>
          <p:nvPr>
            <p:ph type="sldNum" sz="quarter" idx="26"/>
          </p:nvPr>
        </p:nvSpPr>
        <p:spPr/>
        <p:txBody>
          <a:bodyPr/>
          <a:lstStyle/>
          <a:p>
            <a:fld id="{B28577EF-26A1-4248-AC55-7ADFDAB26891}" type="slidenum">
              <a:rPr lang="en-GB" smtClean="0"/>
              <a:pPr/>
              <a:t>‹#›</a:t>
            </a:fld>
            <a:endParaRPr lang="en-GB"/>
          </a:p>
        </p:txBody>
      </p:sp>
    </p:spTree>
    <p:extLst>
      <p:ext uri="{BB962C8B-B14F-4D97-AF65-F5344CB8AC3E}">
        <p14:creationId xmlns:p14="http://schemas.microsoft.com/office/powerpoint/2010/main" val="3314286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tel og tekst i fem bolk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en-US"/>
              <a:t>Click to edit Master title style</a:t>
            </a:r>
            <a:endParaRPr lang="nb-NO" dirty="0"/>
          </a:p>
        </p:txBody>
      </p:sp>
      <p:sp>
        <p:nvSpPr>
          <p:cNvPr id="6" name="Text Placeholder 5">
            <a:extLst>
              <a:ext uri="{FF2B5EF4-FFF2-40B4-BE49-F238E27FC236}">
                <a16:creationId xmlns:a16="http://schemas.microsoft.com/office/drawing/2014/main" id="{39C633A9-1FFF-4537-8715-2AC956C6BE80}"/>
              </a:ext>
            </a:extLst>
          </p:cNvPr>
          <p:cNvSpPr>
            <a:spLocks noGrp="1"/>
          </p:cNvSpPr>
          <p:nvPr>
            <p:ph type="body" sz="quarter" idx="16" hasCustomPrompt="1"/>
          </p:nvPr>
        </p:nvSpPr>
        <p:spPr>
          <a:xfrm>
            <a:off x="758191" y="2660650"/>
            <a:ext cx="1843430" cy="463550"/>
          </a:xfrm>
        </p:spPr>
        <p:txBody>
          <a:bodyPr anchor="ctr">
            <a:normAutofit/>
          </a:bodyPr>
          <a:lstStyle>
            <a:lvl1pPr marL="0" indent="0">
              <a:buNone/>
              <a:defRPr sz="2400" b="1">
                <a:solidFill>
                  <a:schemeClr val="tx2"/>
                </a:solidFill>
                <a:latin typeface="+mj-lt"/>
              </a:defRPr>
            </a:lvl1pPr>
          </a:lstStyle>
          <a:p>
            <a:pPr lvl="0"/>
            <a:r>
              <a:rPr lang="en-US" dirty="0"/>
              <a:t>Text</a:t>
            </a:r>
          </a:p>
        </p:txBody>
      </p:sp>
      <p:sp>
        <p:nvSpPr>
          <p:cNvPr id="10" name="Text Placeholder 5">
            <a:extLst>
              <a:ext uri="{FF2B5EF4-FFF2-40B4-BE49-F238E27FC236}">
                <a16:creationId xmlns:a16="http://schemas.microsoft.com/office/drawing/2014/main" id="{BB489D15-1D3B-475B-804D-55D1F4B566B7}"/>
              </a:ext>
            </a:extLst>
          </p:cNvPr>
          <p:cNvSpPr>
            <a:spLocks noGrp="1"/>
          </p:cNvSpPr>
          <p:nvPr>
            <p:ph type="body" sz="quarter" idx="17" hasCustomPrompt="1"/>
          </p:nvPr>
        </p:nvSpPr>
        <p:spPr>
          <a:xfrm>
            <a:off x="2981389" y="2660650"/>
            <a:ext cx="1843430" cy="463550"/>
          </a:xfrm>
        </p:spPr>
        <p:txBody>
          <a:bodyPr anchor="ctr">
            <a:normAutofit/>
          </a:bodyPr>
          <a:lstStyle>
            <a:lvl1pPr marL="0" indent="0">
              <a:buNone/>
              <a:defRPr sz="2400" b="1">
                <a:solidFill>
                  <a:schemeClr val="tx2"/>
                </a:solidFill>
                <a:latin typeface="+mj-lt"/>
              </a:defRPr>
            </a:lvl1pPr>
          </a:lstStyle>
          <a:p>
            <a:pPr lvl="0"/>
            <a:r>
              <a:rPr lang="en-US" dirty="0"/>
              <a:t>Text</a:t>
            </a:r>
          </a:p>
        </p:txBody>
      </p:sp>
      <p:sp>
        <p:nvSpPr>
          <p:cNvPr id="13" name="Text Placeholder 5">
            <a:extLst>
              <a:ext uri="{FF2B5EF4-FFF2-40B4-BE49-F238E27FC236}">
                <a16:creationId xmlns:a16="http://schemas.microsoft.com/office/drawing/2014/main" id="{7C40E28E-F22B-4290-AC19-015D2EF8E6B5}"/>
              </a:ext>
            </a:extLst>
          </p:cNvPr>
          <p:cNvSpPr>
            <a:spLocks noGrp="1"/>
          </p:cNvSpPr>
          <p:nvPr>
            <p:ph type="body" sz="quarter" idx="18" hasCustomPrompt="1"/>
          </p:nvPr>
        </p:nvSpPr>
        <p:spPr>
          <a:xfrm>
            <a:off x="5204587" y="2660650"/>
            <a:ext cx="1843430" cy="463550"/>
          </a:xfrm>
        </p:spPr>
        <p:txBody>
          <a:bodyPr anchor="ctr">
            <a:normAutofit/>
          </a:bodyPr>
          <a:lstStyle>
            <a:lvl1pPr marL="0" indent="0">
              <a:buNone/>
              <a:defRPr sz="2400" b="1">
                <a:solidFill>
                  <a:schemeClr val="tx2"/>
                </a:solidFill>
                <a:latin typeface="+mj-lt"/>
              </a:defRPr>
            </a:lvl1pPr>
          </a:lstStyle>
          <a:p>
            <a:pPr lvl="0"/>
            <a:r>
              <a:rPr lang="en-US" dirty="0"/>
              <a:t>Text</a:t>
            </a:r>
          </a:p>
        </p:txBody>
      </p:sp>
      <p:sp>
        <p:nvSpPr>
          <p:cNvPr id="16" name="Text Placeholder 5">
            <a:extLst>
              <a:ext uri="{FF2B5EF4-FFF2-40B4-BE49-F238E27FC236}">
                <a16:creationId xmlns:a16="http://schemas.microsoft.com/office/drawing/2014/main" id="{C3EFE82E-AFA9-4392-A98D-D7E91F50D3AD}"/>
              </a:ext>
            </a:extLst>
          </p:cNvPr>
          <p:cNvSpPr>
            <a:spLocks noGrp="1"/>
          </p:cNvSpPr>
          <p:nvPr>
            <p:ph type="body" sz="quarter" idx="20" hasCustomPrompt="1"/>
          </p:nvPr>
        </p:nvSpPr>
        <p:spPr>
          <a:xfrm>
            <a:off x="7427785" y="2660650"/>
            <a:ext cx="1843430" cy="463550"/>
          </a:xfrm>
        </p:spPr>
        <p:txBody>
          <a:bodyPr anchor="ctr">
            <a:normAutofit/>
          </a:bodyPr>
          <a:lstStyle>
            <a:lvl1pPr marL="0" indent="0">
              <a:buNone/>
              <a:defRPr sz="2400" b="1">
                <a:solidFill>
                  <a:schemeClr val="tx2"/>
                </a:solidFill>
                <a:latin typeface="+mj-lt"/>
              </a:defRPr>
            </a:lvl1pPr>
          </a:lstStyle>
          <a:p>
            <a:pPr lvl="0"/>
            <a:r>
              <a:rPr lang="en-US" dirty="0"/>
              <a:t>Text</a:t>
            </a:r>
          </a:p>
        </p:txBody>
      </p:sp>
      <p:sp>
        <p:nvSpPr>
          <p:cNvPr id="14" name="Text Placeholder 5">
            <a:extLst>
              <a:ext uri="{FF2B5EF4-FFF2-40B4-BE49-F238E27FC236}">
                <a16:creationId xmlns:a16="http://schemas.microsoft.com/office/drawing/2014/main" id="{07F6985F-0D21-4B64-A375-95792C7EBAE9}"/>
              </a:ext>
            </a:extLst>
          </p:cNvPr>
          <p:cNvSpPr>
            <a:spLocks noGrp="1"/>
          </p:cNvSpPr>
          <p:nvPr>
            <p:ph type="body" sz="quarter" idx="22" hasCustomPrompt="1"/>
          </p:nvPr>
        </p:nvSpPr>
        <p:spPr>
          <a:xfrm>
            <a:off x="9650983" y="2660650"/>
            <a:ext cx="1843430" cy="463550"/>
          </a:xfrm>
        </p:spPr>
        <p:txBody>
          <a:bodyPr anchor="ctr">
            <a:normAutofit/>
          </a:bodyPr>
          <a:lstStyle>
            <a:lvl1pPr marL="0" indent="0">
              <a:buNone/>
              <a:defRPr sz="2400" b="1">
                <a:solidFill>
                  <a:schemeClr val="tx2"/>
                </a:solidFill>
                <a:latin typeface="+mj-lt"/>
              </a:defRPr>
            </a:lvl1pPr>
          </a:lstStyle>
          <a:p>
            <a:pPr lvl="0"/>
            <a:r>
              <a:rPr lang="en-US" dirty="0"/>
              <a:t>Text</a:t>
            </a:r>
          </a:p>
        </p:txBody>
      </p:sp>
      <p:sp>
        <p:nvSpPr>
          <p:cNvPr id="17" name="Text Placeholder 2">
            <a:extLst>
              <a:ext uri="{FF2B5EF4-FFF2-40B4-BE49-F238E27FC236}">
                <a16:creationId xmlns:a16="http://schemas.microsoft.com/office/drawing/2014/main" id="{81F4C872-ADC6-4CB7-A95B-67721B28B3BA}"/>
              </a:ext>
            </a:extLst>
          </p:cNvPr>
          <p:cNvSpPr>
            <a:spLocks noGrp="1"/>
          </p:cNvSpPr>
          <p:nvPr>
            <p:ph idx="23"/>
          </p:nvPr>
        </p:nvSpPr>
        <p:spPr>
          <a:xfrm>
            <a:off x="758191" y="3517900"/>
            <a:ext cx="1843430" cy="2651130"/>
          </a:xfrm>
          <a:prstGeom prst="rect">
            <a:avLst/>
          </a:prstGeom>
        </p:spPr>
        <p:txBody>
          <a:bodyPr vert="horz" lIns="0" tIns="0" rIns="0" bIns="0" rtlCol="0">
            <a:normAutofit/>
          </a:bodyPr>
          <a:lstStyle>
            <a:lvl1pPr>
              <a:defRPr sz="2000">
                <a:latin typeface="Calibri Light" panose="020F0302020204030204" pitchFamily="34" charset="0"/>
                <a:cs typeface="Calibri Light" panose="020F0302020204030204" pitchFamily="34" charset="0"/>
              </a:defRPr>
            </a:lvl1pPr>
            <a:lvl2pPr>
              <a:defRPr sz="1800">
                <a:latin typeface="Calibri Light" panose="020F0302020204030204" pitchFamily="34" charset="0"/>
                <a:cs typeface="Calibri Light" panose="020F0302020204030204" pitchFamily="34" charset="0"/>
              </a:defRPr>
            </a:lvl2pPr>
            <a:lvl3pPr>
              <a:defRPr sz="1600">
                <a:latin typeface="Calibri Light" panose="020F0302020204030204" pitchFamily="34" charset="0"/>
                <a:cs typeface="Calibri Light" panose="020F0302020204030204" pitchFamily="34" charset="0"/>
              </a:defRPr>
            </a:lvl3pPr>
            <a:lvl4pPr>
              <a:defRPr sz="1500">
                <a:latin typeface="Calibri Light" panose="020F0302020204030204" pitchFamily="34" charset="0"/>
                <a:cs typeface="Calibri Light" panose="020F0302020204030204" pitchFamily="34" charset="0"/>
              </a:defRPr>
            </a:lvl4pPr>
            <a:lvl5pPr>
              <a:defRPr sz="1400">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18" name="Text Placeholder 2">
            <a:extLst>
              <a:ext uri="{FF2B5EF4-FFF2-40B4-BE49-F238E27FC236}">
                <a16:creationId xmlns:a16="http://schemas.microsoft.com/office/drawing/2014/main" id="{6C46C9DB-FDA2-4D7F-AE1E-DCF46A0EC357}"/>
              </a:ext>
            </a:extLst>
          </p:cNvPr>
          <p:cNvSpPr>
            <a:spLocks noGrp="1"/>
          </p:cNvSpPr>
          <p:nvPr>
            <p:ph idx="1"/>
          </p:nvPr>
        </p:nvSpPr>
        <p:spPr>
          <a:xfrm>
            <a:off x="2981389" y="3517900"/>
            <a:ext cx="1843430" cy="2651130"/>
          </a:xfrm>
          <a:prstGeom prst="rect">
            <a:avLst/>
          </a:prstGeom>
        </p:spPr>
        <p:txBody>
          <a:bodyPr vert="horz" lIns="0" tIns="0" rIns="0" bIns="0" rtlCol="0">
            <a:normAutofit/>
          </a:bodyPr>
          <a:lstStyle>
            <a:lvl1pPr>
              <a:defRPr sz="2000">
                <a:latin typeface="Calibri Light" panose="020F0302020204030204" pitchFamily="34" charset="0"/>
                <a:cs typeface="Calibri Light" panose="020F0302020204030204" pitchFamily="34" charset="0"/>
              </a:defRPr>
            </a:lvl1pPr>
            <a:lvl2pPr>
              <a:defRPr sz="1800">
                <a:latin typeface="Calibri Light" panose="020F0302020204030204" pitchFamily="34" charset="0"/>
                <a:cs typeface="Calibri Light" panose="020F0302020204030204" pitchFamily="34" charset="0"/>
              </a:defRPr>
            </a:lvl2pPr>
            <a:lvl3pPr>
              <a:defRPr sz="1600">
                <a:latin typeface="Calibri Light" panose="020F0302020204030204" pitchFamily="34" charset="0"/>
                <a:cs typeface="Calibri Light" panose="020F0302020204030204" pitchFamily="34" charset="0"/>
              </a:defRPr>
            </a:lvl3pPr>
            <a:lvl4pPr>
              <a:defRPr sz="1500">
                <a:latin typeface="Calibri Light" panose="020F0302020204030204" pitchFamily="34" charset="0"/>
                <a:cs typeface="Calibri Light" panose="020F0302020204030204" pitchFamily="34" charset="0"/>
              </a:defRPr>
            </a:lvl4pPr>
            <a:lvl5pPr>
              <a:defRPr sz="1400">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19" name="Text Placeholder 2">
            <a:extLst>
              <a:ext uri="{FF2B5EF4-FFF2-40B4-BE49-F238E27FC236}">
                <a16:creationId xmlns:a16="http://schemas.microsoft.com/office/drawing/2014/main" id="{90A9BB8B-DC94-4781-BC39-9CF0E2C0ED17}"/>
              </a:ext>
            </a:extLst>
          </p:cNvPr>
          <p:cNvSpPr>
            <a:spLocks noGrp="1"/>
          </p:cNvSpPr>
          <p:nvPr>
            <p:ph idx="24"/>
          </p:nvPr>
        </p:nvSpPr>
        <p:spPr>
          <a:xfrm>
            <a:off x="5204587" y="3517900"/>
            <a:ext cx="1843430" cy="2651130"/>
          </a:xfrm>
          <a:prstGeom prst="rect">
            <a:avLst/>
          </a:prstGeom>
        </p:spPr>
        <p:txBody>
          <a:bodyPr vert="horz" lIns="0" tIns="0" rIns="0" bIns="0" rtlCol="0">
            <a:normAutofit/>
          </a:bodyPr>
          <a:lstStyle>
            <a:lvl1pPr>
              <a:defRPr sz="2000">
                <a:latin typeface="Calibri Light" panose="020F0302020204030204" pitchFamily="34" charset="0"/>
                <a:cs typeface="Calibri Light" panose="020F0302020204030204" pitchFamily="34" charset="0"/>
              </a:defRPr>
            </a:lvl1pPr>
            <a:lvl2pPr>
              <a:defRPr sz="1800">
                <a:latin typeface="Calibri Light" panose="020F0302020204030204" pitchFamily="34" charset="0"/>
                <a:cs typeface="Calibri Light" panose="020F0302020204030204" pitchFamily="34" charset="0"/>
              </a:defRPr>
            </a:lvl2pPr>
            <a:lvl3pPr>
              <a:defRPr sz="1600">
                <a:latin typeface="Calibri Light" panose="020F0302020204030204" pitchFamily="34" charset="0"/>
                <a:cs typeface="Calibri Light" panose="020F0302020204030204" pitchFamily="34" charset="0"/>
              </a:defRPr>
            </a:lvl3pPr>
            <a:lvl4pPr>
              <a:defRPr sz="1500">
                <a:latin typeface="Calibri Light" panose="020F0302020204030204" pitchFamily="34" charset="0"/>
                <a:cs typeface="Calibri Light" panose="020F0302020204030204" pitchFamily="34" charset="0"/>
              </a:defRPr>
            </a:lvl4pPr>
            <a:lvl5pPr>
              <a:defRPr sz="1400">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20" name="Text Placeholder 2">
            <a:extLst>
              <a:ext uri="{FF2B5EF4-FFF2-40B4-BE49-F238E27FC236}">
                <a16:creationId xmlns:a16="http://schemas.microsoft.com/office/drawing/2014/main" id="{89A977F4-3F57-4229-A296-E33CE6E0E74B}"/>
              </a:ext>
            </a:extLst>
          </p:cNvPr>
          <p:cNvSpPr>
            <a:spLocks noGrp="1"/>
          </p:cNvSpPr>
          <p:nvPr>
            <p:ph idx="25"/>
          </p:nvPr>
        </p:nvSpPr>
        <p:spPr>
          <a:xfrm>
            <a:off x="7427785" y="3517900"/>
            <a:ext cx="1843430" cy="2651130"/>
          </a:xfrm>
          <a:prstGeom prst="rect">
            <a:avLst/>
          </a:prstGeom>
        </p:spPr>
        <p:txBody>
          <a:bodyPr vert="horz" lIns="0" tIns="0" rIns="0" bIns="0" rtlCol="0">
            <a:normAutofit/>
          </a:bodyPr>
          <a:lstStyle>
            <a:lvl1pPr>
              <a:defRPr sz="2000">
                <a:latin typeface="Calibri Light" panose="020F0302020204030204" pitchFamily="34" charset="0"/>
                <a:cs typeface="Calibri Light" panose="020F0302020204030204" pitchFamily="34" charset="0"/>
              </a:defRPr>
            </a:lvl1pPr>
            <a:lvl2pPr>
              <a:defRPr sz="1800">
                <a:latin typeface="Calibri Light" panose="020F0302020204030204" pitchFamily="34" charset="0"/>
                <a:cs typeface="Calibri Light" panose="020F0302020204030204" pitchFamily="34" charset="0"/>
              </a:defRPr>
            </a:lvl2pPr>
            <a:lvl3pPr>
              <a:defRPr sz="1600">
                <a:latin typeface="Calibri Light" panose="020F0302020204030204" pitchFamily="34" charset="0"/>
                <a:cs typeface="Calibri Light" panose="020F0302020204030204" pitchFamily="34" charset="0"/>
              </a:defRPr>
            </a:lvl3pPr>
            <a:lvl4pPr>
              <a:defRPr sz="1500">
                <a:latin typeface="Calibri Light" panose="020F0302020204030204" pitchFamily="34" charset="0"/>
                <a:cs typeface="Calibri Light" panose="020F0302020204030204" pitchFamily="34" charset="0"/>
              </a:defRPr>
            </a:lvl4pPr>
            <a:lvl5pPr>
              <a:defRPr sz="1400">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21" name="Text Placeholder 2">
            <a:extLst>
              <a:ext uri="{FF2B5EF4-FFF2-40B4-BE49-F238E27FC236}">
                <a16:creationId xmlns:a16="http://schemas.microsoft.com/office/drawing/2014/main" id="{0A1BAC33-EE11-4422-B2BC-1EA0C02293FB}"/>
              </a:ext>
            </a:extLst>
          </p:cNvPr>
          <p:cNvSpPr>
            <a:spLocks noGrp="1"/>
          </p:cNvSpPr>
          <p:nvPr>
            <p:ph idx="26"/>
          </p:nvPr>
        </p:nvSpPr>
        <p:spPr>
          <a:xfrm>
            <a:off x="9650983" y="3517900"/>
            <a:ext cx="1843430" cy="2651130"/>
          </a:xfrm>
          <a:prstGeom prst="rect">
            <a:avLst/>
          </a:prstGeom>
        </p:spPr>
        <p:txBody>
          <a:bodyPr vert="horz" lIns="0" tIns="0" rIns="0" bIns="0" rtlCol="0">
            <a:normAutofit/>
          </a:bodyPr>
          <a:lstStyle>
            <a:lvl1pPr>
              <a:defRPr sz="2000">
                <a:latin typeface="Calibri Light" panose="020F0302020204030204" pitchFamily="34" charset="0"/>
                <a:cs typeface="Calibri Light" panose="020F0302020204030204" pitchFamily="34" charset="0"/>
              </a:defRPr>
            </a:lvl1pPr>
            <a:lvl2pPr>
              <a:defRPr sz="1800">
                <a:latin typeface="Calibri Light" panose="020F0302020204030204" pitchFamily="34" charset="0"/>
                <a:cs typeface="Calibri Light" panose="020F0302020204030204" pitchFamily="34" charset="0"/>
              </a:defRPr>
            </a:lvl2pPr>
            <a:lvl3pPr>
              <a:defRPr sz="1600">
                <a:latin typeface="Calibri Light" panose="020F0302020204030204" pitchFamily="34" charset="0"/>
                <a:cs typeface="Calibri Light" panose="020F0302020204030204" pitchFamily="34" charset="0"/>
              </a:defRPr>
            </a:lvl3pPr>
            <a:lvl4pPr>
              <a:defRPr sz="1500">
                <a:latin typeface="Calibri Light" panose="020F0302020204030204" pitchFamily="34" charset="0"/>
                <a:cs typeface="Calibri Light" panose="020F0302020204030204" pitchFamily="34" charset="0"/>
              </a:defRPr>
            </a:lvl4pPr>
            <a:lvl5pPr>
              <a:defRPr sz="1400">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5" name="Date Placeholder 4">
            <a:extLst>
              <a:ext uri="{FF2B5EF4-FFF2-40B4-BE49-F238E27FC236}">
                <a16:creationId xmlns:a16="http://schemas.microsoft.com/office/drawing/2014/main" id="{8A6A8B95-4578-BD68-AB8F-98DB49CFD74D}"/>
              </a:ext>
            </a:extLst>
          </p:cNvPr>
          <p:cNvSpPr>
            <a:spLocks noGrp="1"/>
          </p:cNvSpPr>
          <p:nvPr>
            <p:ph type="dt" sz="half" idx="27"/>
          </p:nvPr>
        </p:nvSpPr>
        <p:spPr>
          <a:xfrm>
            <a:off x="4711700" y="6354535"/>
            <a:ext cx="2743200" cy="215444"/>
          </a:xfrm>
          <a:prstGeom prst="rect">
            <a:avLst/>
          </a:prstGeom>
        </p:spPr>
        <p:txBody>
          <a:bodyPr/>
          <a:lstStyle/>
          <a:p>
            <a:fld id="{CD22E8C3-67D7-43A8-A128-3B25961B0229}" type="datetime1">
              <a:rPr lang="en-GB" smtClean="0"/>
              <a:t>09/06/2023</a:t>
            </a:fld>
            <a:endParaRPr lang="en-GB" dirty="0"/>
          </a:p>
        </p:txBody>
      </p:sp>
      <p:sp>
        <p:nvSpPr>
          <p:cNvPr id="7" name="Footer Placeholder 6">
            <a:extLst>
              <a:ext uri="{FF2B5EF4-FFF2-40B4-BE49-F238E27FC236}">
                <a16:creationId xmlns:a16="http://schemas.microsoft.com/office/drawing/2014/main" id="{BA250F37-0F6D-5D09-09AA-307FD40B12A3}"/>
              </a:ext>
            </a:extLst>
          </p:cNvPr>
          <p:cNvSpPr>
            <a:spLocks noGrp="1"/>
          </p:cNvSpPr>
          <p:nvPr>
            <p:ph type="ftr" sz="quarter" idx="28"/>
          </p:nvPr>
        </p:nvSpPr>
        <p:spPr/>
        <p:txBody>
          <a:bodyPr/>
          <a:lstStyle/>
          <a:p>
            <a:r>
              <a:rPr lang="nb-NO"/>
              <a:t>Teknologi for et bedre samfunn</a:t>
            </a:r>
            <a:endParaRPr lang="nb-NO" dirty="0"/>
          </a:p>
        </p:txBody>
      </p:sp>
      <p:sp>
        <p:nvSpPr>
          <p:cNvPr id="8" name="Slide Number Placeholder 7">
            <a:extLst>
              <a:ext uri="{FF2B5EF4-FFF2-40B4-BE49-F238E27FC236}">
                <a16:creationId xmlns:a16="http://schemas.microsoft.com/office/drawing/2014/main" id="{E51CA9CF-018B-A7F6-7331-0403F1521549}"/>
              </a:ext>
            </a:extLst>
          </p:cNvPr>
          <p:cNvSpPr>
            <a:spLocks noGrp="1"/>
          </p:cNvSpPr>
          <p:nvPr>
            <p:ph type="sldNum" sz="quarter" idx="29"/>
          </p:nvPr>
        </p:nvSpPr>
        <p:spPr/>
        <p:txBody>
          <a:bodyPr/>
          <a:lstStyle/>
          <a:p>
            <a:fld id="{B28577EF-26A1-4248-AC55-7ADFDAB26891}" type="slidenum">
              <a:rPr lang="en-GB" smtClean="0"/>
              <a:pPr/>
              <a:t>‹#›</a:t>
            </a:fld>
            <a:endParaRPr lang="en-GB"/>
          </a:p>
        </p:txBody>
      </p:sp>
    </p:spTree>
    <p:extLst>
      <p:ext uri="{BB962C8B-B14F-4D97-AF65-F5344CB8AC3E}">
        <p14:creationId xmlns:p14="http://schemas.microsoft.com/office/powerpoint/2010/main" val="1766422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tel og tekst i fire bolker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en-US"/>
              <a:t>Click to edit Master title style</a:t>
            </a:r>
            <a:endParaRPr lang="nb-NO" dirty="0"/>
          </a:p>
        </p:txBody>
      </p:sp>
      <p:sp>
        <p:nvSpPr>
          <p:cNvPr id="8" name="Text Placeholder 2">
            <a:extLst>
              <a:ext uri="{FF2B5EF4-FFF2-40B4-BE49-F238E27FC236}">
                <a16:creationId xmlns:a16="http://schemas.microsoft.com/office/drawing/2014/main" id="{F6747267-EFBF-44BB-9183-953BF10B458F}"/>
              </a:ext>
            </a:extLst>
          </p:cNvPr>
          <p:cNvSpPr>
            <a:spLocks noGrp="1"/>
          </p:cNvSpPr>
          <p:nvPr>
            <p:ph idx="20"/>
          </p:nvPr>
        </p:nvSpPr>
        <p:spPr>
          <a:xfrm>
            <a:off x="758189" y="2259019"/>
            <a:ext cx="5149124" cy="1489253"/>
          </a:xfrm>
          <a:prstGeom prst="rect">
            <a:avLst/>
          </a:prstGeom>
        </p:spPr>
        <p:txBody>
          <a:bodyPr vert="horz" lIns="0" tIns="0" rIns="0" bIns="0" rtlCol="0">
            <a:normAutofit/>
          </a:bodyPr>
          <a:lstStyle>
            <a:lvl1pPr>
              <a:defRPr sz="2000">
                <a:latin typeface="Calibri Light" panose="020F0302020204030204" pitchFamily="34" charset="0"/>
                <a:cs typeface="Calibri Light" panose="020F0302020204030204" pitchFamily="34" charset="0"/>
              </a:defRPr>
            </a:lvl1pPr>
            <a:lvl2pPr>
              <a:defRPr sz="1800">
                <a:latin typeface="Calibri Light" panose="020F0302020204030204" pitchFamily="34" charset="0"/>
                <a:cs typeface="Calibri Light" panose="020F0302020204030204" pitchFamily="34" charset="0"/>
              </a:defRPr>
            </a:lvl2pPr>
            <a:lvl3pPr>
              <a:defRPr sz="1600">
                <a:latin typeface="Calibri Light" panose="020F0302020204030204" pitchFamily="34" charset="0"/>
                <a:cs typeface="Calibri Light" panose="020F0302020204030204" pitchFamily="34" charset="0"/>
              </a:defRPr>
            </a:lvl3pPr>
            <a:lvl4pPr>
              <a:defRPr sz="1500">
                <a:latin typeface="Calibri Light" panose="020F0302020204030204" pitchFamily="34" charset="0"/>
                <a:cs typeface="Calibri Light" panose="020F0302020204030204" pitchFamily="34" charset="0"/>
              </a:defRPr>
            </a:lvl4pPr>
            <a:lvl5pPr>
              <a:defRPr sz="1400">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10" name="Text Placeholder 2">
            <a:extLst>
              <a:ext uri="{FF2B5EF4-FFF2-40B4-BE49-F238E27FC236}">
                <a16:creationId xmlns:a16="http://schemas.microsoft.com/office/drawing/2014/main" id="{FE31E4EF-E536-4BF9-9022-3B7F2DAC9C06}"/>
              </a:ext>
            </a:extLst>
          </p:cNvPr>
          <p:cNvSpPr>
            <a:spLocks noGrp="1"/>
          </p:cNvSpPr>
          <p:nvPr>
            <p:ph idx="1"/>
          </p:nvPr>
        </p:nvSpPr>
        <p:spPr>
          <a:xfrm>
            <a:off x="758189" y="4201929"/>
            <a:ext cx="5149124" cy="1489253"/>
          </a:xfrm>
          <a:prstGeom prst="rect">
            <a:avLst/>
          </a:prstGeom>
        </p:spPr>
        <p:txBody>
          <a:bodyPr vert="horz" lIns="0" tIns="0" rIns="0" bIns="0" rtlCol="0">
            <a:normAutofit/>
          </a:bodyPr>
          <a:lstStyle>
            <a:lvl1pPr>
              <a:defRPr sz="2000">
                <a:latin typeface="Calibri Light" panose="020F0302020204030204" pitchFamily="34" charset="0"/>
                <a:cs typeface="Calibri Light" panose="020F0302020204030204" pitchFamily="34" charset="0"/>
              </a:defRPr>
            </a:lvl1pPr>
            <a:lvl2pPr>
              <a:defRPr sz="1800">
                <a:latin typeface="Calibri Light" panose="020F0302020204030204" pitchFamily="34" charset="0"/>
                <a:cs typeface="Calibri Light" panose="020F0302020204030204" pitchFamily="34" charset="0"/>
              </a:defRPr>
            </a:lvl2pPr>
            <a:lvl3pPr>
              <a:defRPr sz="1600">
                <a:latin typeface="Calibri Light" panose="020F0302020204030204" pitchFamily="34" charset="0"/>
                <a:cs typeface="Calibri Light" panose="020F0302020204030204" pitchFamily="34" charset="0"/>
              </a:defRPr>
            </a:lvl3pPr>
            <a:lvl4pPr>
              <a:defRPr sz="1500">
                <a:latin typeface="Calibri Light" panose="020F0302020204030204" pitchFamily="34" charset="0"/>
                <a:cs typeface="Calibri Light" panose="020F0302020204030204" pitchFamily="34" charset="0"/>
              </a:defRPr>
            </a:lvl4pPr>
            <a:lvl5pPr>
              <a:defRPr sz="1400">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11" name="Text Placeholder 2">
            <a:extLst>
              <a:ext uri="{FF2B5EF4-FFF2-40B4-BE49-F238E27FC236}">
                <a16:creationId xmlns:a16="http://schemas.microsoft.com/office/drawing/2014/main" id="{23BE2648-25FC-495F-B368-4BD2F773FC40}"/>
              </a:ext>
            </a:extLst>
          </p:cNvPr>
          <p:cNvSpPr>
            <a:spLocks noGrp="1"/>
          </p:cNvSpPr>
          <p:nvPr>
            <p:ph idx="21"/>
          </p:nvPr>
        </p:nvSpPr>
        <p:spPr>
          <a:xfrm>
            <a:off x="6360882" y="2259018"/>
            <a:ext cx="5111026" cy="1489253"/>
          </a:xfrm>
          <a:prstGeom prst="rect">
            <a:avLst/>
          </a:prstGeom>
        </p:spPr>
        <p:txBody>
          <a:bodyPr vert="horz" lIns="0" tIns="0" rIns="0" bIns="0" rtlCol="0">
            <a:normAutofit/>
          </a:bodyPr>
          <a:lstStyle>
            <a:lvl1pPr>
              <a:defRPr sz="2000">
                <a:latin typeface="Calibri Light" panose="020F0302020204030204" pitchFamily="34" charset="0"/>
                <a:cs typeface="Calibri Light" panose="020F0302020204030204" pitchFamily="34" charset="0"/>
              </a:defRPr>
            </a:lvl1pPr>
            <a:lvl2pPr>
              <a:defRPr sz="1800">
                <a:latin typeface="Calibri Light" panose="020F0302020204030204" pitchFamily="34" charset="0"/>
                <a:cs typeface="Calibri Light" panose="020F0302020204030204" pitchFamily="34" charset="0"/>
              </a:defRPr>
            </a:lvl2pPr>
            <a:lvl3pPr>
              <a:defRPr sz="1600">
                <a:latin typeface="Calibri Light" panose="020F0302020204030204" pitchFamily="34" charset="0"/>
                <a:cs typeface="Calibri Light" panose="020F0302020204030204" pitchFamily="34" charset="0"/>
              </a:defRPr>
            </a:lvl3pPr>
            <a:lvl4pPr>
              <a:defRPr sz="1500">
                <a:latin typeface="Calibri Light" panose="020F0302020204030204" pitchFamily="34" charset="0"/>
                <a:cs typeface="Calibri Light" panose="020F0302020204030204" pitchFamily="34" charset="0"/>
              </a:defRPr>
            </a:lvl4pPr>
            <a:lvl5pPr>
              <a:defRPr sz="1400">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12" name="Text Placeholder 2">
            <a:extLst>
              <a:ext uri="{FF2B5EF4-FFF2-40B4-BE49-F238E27FC236}">
                <a16:creationId xmlns:a16="http://schemas.microsoft.com/office/drawing/2014/main" id="{EE9E63F2-0D8E-4E93-9804-11C06A125F46}"/>
              </a:ext>
            </a:extLst>
          </p:cNvPr>
          <p:cNvSpPr>
            <a:spLocks noGrp="1"/>
          </p:cNvSpPr>
          <p:nvPr>
            <p:ph idx="22"/>
          </p:nvPr>
        </p:nvSpPr>
        <p:spPr>
          <a:xfrm>
            <a:off x="6360883" y="4201928"/>
            <a:ext cx="5111026" cy="1489254"/>
          </a:xfrm>
          <a:prstGeom prst="rect">
            <a:avLst/>
          </a:prstGeom>
        </p:spPr>
        <p:txBody>
          <a:bodyPr vert="horz" lIns="0" tIns="0" rIns="0" bIns="0" rtlCol="0">
            <a:normAutofit/>
          </a:bodyPr>
          <a:lstStyle>
            <a:lvl1pPr>
              <a:defRPr sz="2000">
                <a:latin typeface="Calibri Light" panose="020F0302020204030204" pitchFamily="34" charset="0"/>
                <a:cs typeface="Calibri Light" panose="020F0302020204030204" pitchFamily="34" charset="0"/>
              </a:defRPr>
            </a:lvl1pPr>
            <a:lvl2pPr>
              <a:defRPr sz="1800">
                <a:latin typeface="Calibri Light" panose="020F0302020204030204" pitchFamily="34" charset="0"/>
                <a:cs typeface="Calibri Light" panose="020F0302020204030204" pitchFamily="34" charset="0"/>
              </a:defRPr>
            </a:lvl2pPr>
            <a:lvl3pPr>
              <a:defRPr sz="1600">
                <a:latin typeface="Calibri Light" panose="020F0302020204030204" pitchFamily="34" charset="0"/>
                <a:cs typeface="Calibri Light" panose="020F0302020204030204" pitchFamily="34" charset="0"/>
              </a:defRPr>
            </a:lvl3pPr>
            <a:lvl4pPr>
              <a:defRPr sz="1500">
                <a:latin typeface="Calibri Light" panose="020F0302020204030204" pitchFamily="34" charset="0"/>
                <a:cs typeface="Calibri Light" panose="020F0302020204030204" pitchFamily="34" charset="0"/>
              </a:defRPr>
            </a:lvl4pPr>
            <a:lvl5pPr>
              <a:defRPr sz="1400">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5" name="Date Placeholder 4">
            <a:extLst>
              <a:ext uri="{FF2B5EF4-FFF2-40B4-BE49-F238E27FC236}">
                <a16:creationId xmlns:a16="http://schemas.microsoft.com/office/drawing/2014/main" id="{B7A65D5F-01ED-B738-E3E8-2A7330B0066B}"/>
              </a:ext>
            </a:extLst>
          </p:cNvPr>
          <p:cNvSpPr>
            <a:spLocks noGrp="1"/>
          </p:cNvSpPr>
          <p:nvPr>
            <p:ph type="dt" sz="half" idx="23"/>
          </p:nvPr>
        </p:nvSpPr>
        <p:spPr>
          <a:xfrm>
            <a:off x="4711700" y="6354535"/>
            <a:ext cx="2743200" cy="215444"/>
          </a:xfrm>
          <a:prstGeom prst="rect">
            <a:avLst/>
          </a:prstGeom>
        </p:spPr>
        <p:txBody>
          <a:bodyPr/>
          <a:lstStyle/>
          <a:p>
            <a:fld id="{4049DC05-7E59-4595-BF67-AB3451C86DC3}" type="datetime1">
              <a:rPr lang="en-GB" smtClean="0"/>
              <a:t>09/06/2023</a:t>
            </a:fld>
            <a:endParaRPr lang="en-GB" dirty="0"/>
          </a:p>
        </p:txBody>
      </p:sp>
      <p:sp>
        <p:nvSpPr>
          <p:cNvPr id="6" name="Footer Placeholder 5">
            <a:extLst>
              <a:ext uri="{FF2B5EF4-FFF2-40B4-BE49-F238E27FC236}">
                <a16:creationId xmlns:a16="http://schemas.microsoft.com/office/drawing/2014/main" id="{C580EF2A-D9F4-E566-1F87-8E52112E967E}"/>
              </a:ext>
            </a:extLst>
          </p:cNvPr>
          <p:cNvSpPr>
            <a:spLocks noGrp="1"/>
          </p:cNvSpPr>
          <p:nvPr>
            <p:ph type="ftr" sz="quarter" idx="24"/>
          </p:nvPr>
        </p:nvSpPr>
        <p:spPr/>
        <p:txBody>
          <a:bodyPr/>
          <a:lstStyle/>
          <a:p>
            <a:r>
              <a:rPr lang="nb-NO"/>
              <a:t>Teknologi for et bedre samfunn</a:t>
            </a:r>
            <a:endParaRPr lang="nb-NO" dirty="0"/>
          </a:p>
        </p:txBody>
      </p:sp>
      <p:sp>
        <p:nvSpPr>
          <p:cNvPr id="7" name="Slide Number Placeholder 6">
            <a:extLst>
              <a:ext uri="{FF2B5EF4-FFF2-40B4-BE49-F238E27FC236}">
                <a16:creationId xmlns:a16="http://schemas.microsoft.com/office/drawing/2014/main" id="{96619313-A68D-CD90-B62A-8563CDACFEBE}"/>
              </a:ext>
            </a:extLst>
          </p:cNvPr>
          <p:cNvSpPr>
            <a:spLocks noGrp="1"/>
          </p:cNvSpPr>
          <p:nvPr>
            <p:ph type="sldNum" sz="quarter" idx="25"/>
          </p:nvPr>
        </p:nvSpPr>
        <p:spPr/>
        <p:txBody>
          <a:bodyPr/>
          <a:lstStyle/>
          <a:p>
            <a:fld id="{B28577EF-26A1-4248-AC55-7ADFDAB26891}" type="slidenum">
              <a:rPr lang="en-GB" smtClean="0"/>
              <a:pPr/>
              <a:t>‹#›</a:t>
            </a:fld>
            <a:endParaRPr lang="en-GB"/>
          </a:p>
        </p:txBody>
      </p:sp>
    </p:spTree>
    <p:extLst>
      <p:ext uri="{BB962C8B-B14F-4D97-AF65-F5344CB8AC3E}">
        <p14:creationId xmlns:p14="http://schemas.microsoft.com/office/powerpoint/2010/main" val="415886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re figur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en-US"/>
              <a:t>Click to edit Master title style</a:t>
            </a:r>
            <a:endParaRPr lang="nb-NO" dirty="0"/>
          </a:p>
        </p:txBody>
      </p:sp>
      <p:sp>
        <p:nvSpPr>
          <p:cNvPr id="8" name="Text Placeholder 7">
            <a:extLst>
              <a:ext uri="{FF2B5EF4-FFF2-40B4-BE49-F238E27FC236}">
                <a16:creationId xmlns:a16="http://schemas.microsoft.com/office/drawing/2014/main" id="{B2115B63-85A5-424E-8342-6645D629D5D7}"/>
              </a:ext>
            </a:extLst>
          </p:cNvPr>
          <p:cNvSpPr>
            <a:spLocks noGrp="1"/>
          </p:cNvSpPr>
          <p:nvPr>
            <p:ph type="body" sz="quarter" idx="23"/>
          </p:nvPr>
        </p:nvSpPr>
        <p:spPr>
          <a:xfrm>
            <a:off x="717981" y="1801570"/>
            <a:ext cx="2247099" cy="4468158"/>
          </a:xfrm>
          <a:prstGeom prst="roundRect">
            <a:avLst/>
          </a:prstGeom>
          <a:solidFill>
            <a:schemeClr val="tx2"/>
          </a:solidFill>
        </p:spPr>
        <p:txBody>
          <a:bodyPr lIns="0" tIns="828000" rIns="0" bIns="0" anchor="t">
            <a:normAutofit/>
          </a:bodyPr>
          <a:lstStyle>
            <a:lvl1pPr marL="0" indent="0" algn="ctr">
              <a:buNone/>
              <a:defRPr sz="2000" b="1">
                <a:solidFill>
                  <a:schemeClr val="bg1"/>
                </a:solidFill>
              </a:defRPr>
            </a:lvl1pPr>
          </a:lstStyle>
          <a:p>
            <a:pPr lvl="0"/>
            <a:r>
              <a:rPr lang="en-US"/>
              <a:t>Click to edit Master text styles</a:t>
            </a:r>
          </a:p>
        </p:txBody>
      </p:sp>
      <p:sp>
        <p:nvSpPr>
          <p:cNvPr id="16" name="Text Placeholder 5">
            <a:extLst>
              <a:ext uri="{FF2B5EF4-FFF2-40B4-BE49-F238E27FC236}">
                <a16:creationId xmlns:a16="http://schemas.microsoft.com/office/drawing/2014/main" id="{C3EFE82E-AFA9-4392-A98D-D7E91F50D3AD}"/>
              </a:ext>
            </a:extLst>
          </p:cNvPr>
          <p:cNvSpPr>
            <a:spLocks noGrp="1"/>
          </p:cNvSpPr>
          <p:nvPr>
            <p:ph type="body" sz="quarter" idx="20" hasCustomPrompt="1"/>
          </p:nvPr>
        </p:nvSpPr>
        <p:spPr>
          <a:xfrm>
            <a:off x="919815" y="1938982"/>
            <a:ext cx="1843430" cy="463550"/>
          </a:xfrm>
        </p:spPr>
        <p:txBody>
          <a:bodyPr anchor="ctr">
            <a:normAutofit/>
          </a:bodyPr>
          <a:lstStyle>
            <a:lvl1pPr marL="0" indent="0" algn="ctr">
              <a:buNone/>
              <a:defRPr sz="2400" b="0" cap="all" baseline="0">
                <a:solidFill>
                  <a:schemeClr val="bg1"/>
                </a:solidFill>
                <a:latin typeface="+mj-lt"/>
              </a:defRPr>
            </a:lvl1pPr>
          </a:lstStyle>
          <a:p>
            <a:pPr lvl="0"/>
            <a:r>
              <a:rPr lang="en-US" dirty="0"/>
              <a:t>Text</a:t>
            </a:r>
          </a:p>
        </p:txBody>
      </p:sp>
      <p:sp>
        <p:nvSpPr>
          <p:cNvPr id="20" name="Text Placeholder 7">
            <a:extLst>
              <a:ext uri="{FF2B5EF4-FFF2-40B4-BE49-F238E27FC236}">
                <a16:creationId xmlns:a16="http://schemas.microsoft.com/office/drawing/2014/main" id="{CE0B8209-0B57-480E-BC05-65AB6422230C}"/>
              </a:ext>
            </a:extLst>
          </p:cNvPr>
          <p:cNvSpPr>
            <a:spLocks noGrp="1"/>
          </p:cNvSpPr>
          <p:nvPr>
            <p:ph type="body" sz="quarter" idx="26"/>
          </p:nvPr>
        </p:nvSpPr>
        <p:spPr>
          <a:xfrm>
            <a:off x="3565348" y="1797709"/>
            <a:ext cx="2247099" cy="4468158"/>
          </a:xfrm>
          <a:prstGeom prst="roundRect">
            <a:avLst/>
          </a:prstGeom>
          <a:solidFill>
            <a:schemeClr val="tx2"/>
          </a:solidFill>
        </p:spPr>
        <p:txBody>
          <a:bodyPr lIns="0" tIns="828000" rIns="0" bIns="0" anchor="t">
            <a:normAutofit/>
          </a:bodyPr>
          <a:lstStyle>
            <a:lvl1pPr marL="0" indent="0" algn="ctr">
              <a:buNone/>
              <a:defRPr sz="2000" b="1">
                <a:solidFill>
                  <a:schemeClr val="bg1"/>
                </a:solidFill>
              </a:defRPr>
            </a:lvl1pPr>
          </a:lstStyle>
          <a:p>
            <a:pPr lvl="0"/>
            <a:r>
              <a:rPr lang="en-US"/>
              <a:t>Click to edit Master text styles</a:t>
            </a:r>
          </a:p>
        </p:txBody>
      </p:sp>
      <p:sp>
        <p:nvSpPr>
          <p:cNvPr id="21" name="Text Placeholder 5">
            <a:extLst>
              <a:ext uri="{FF2B5EF4-FFF2-40B4-BE49-F238E27FC236}">
                <a16:creationId xmlns:a16="http://schemas.microsoft.com/office/drawing/2014/main" id="{D82263EF-894B-494B-8677-D0C16378F258}"/>
              </a:ext>
            </a:extLst>
          </p:cNvPr>
          <p:cNvSpPr>
            <a:spLocks noGrp="1"/>
          </p:cNvSpPr>
          <p:nvPr>
            <p:ph type="body" sz="quarter" idx="27" hasCustomPrompt="1"/>
          </p:nvPr>
        </p:nvSpPr>
        <p:spPr>
          <a:xfrm>
            <a:off x="3767182" y="1935121"/>
            <a:ext cx="1843430" cy="463550"/>
          </a:xfrm>
        </p:spPr>
        <p:txBody>
          <a:bodyPr anchor="ctr">
            <a:normAutofit/>
          </a:bodyPr>
          <a:lstStyle>
            <a:lvl1pPr marL="0" indent="0" algn="ctr">
              <a:buNone/>
              <a:defRPr sz="2400" b="0" cap="all" baseline="0">
                <a:solidFill>
                  <a:schemeClr val="bg1"/>
                </a:solidFill>
                <a:latin typeface="+mj-lt"/>
              </a:defRPr>
            </a:lvl1pPr>
          </a:lstStyle>
          <a:p>
            <a:pPr lvl="0"/>
            <a:r>
              <a:rPr lang="en-US" dirty="0"/>
              <a:t>Text</a:t>
            </a:r>
          </a:p>
        </p:txBody>
      </p:sp>
      <p:sp>
        <p:nvSpPr>
          <p:cNvPr id="23" name="Text Placeholder 7">
            <a:extLst>
              <a:ext uri="{FF2B5EF4-FFF2-40B4-BE49-F238E27FC236}">
                <a16:creationId xmlns:a16="http://schemas.microsoft.com/office/drawing/2014/main" id="{2E022E5D-734A-4E35-AC58-D0A331D35696}"/>
              </a:ext>
            </a:extLst>
          </p:cNvPr>
          <p:cNvSpPr>
            <a:spLocks noGrp="1"/>
          </p:cNvSpPr>
          <p:nvPr>
            <p:ph type="body" sz="quarter" idx="29"/>
          </p:nvPr>
        </p:nvSpPr>
        <p:spPr>
          <a:xfrm>
            <a:off x="6387315" y="1801570"/>
            <a:ext cx="2247099" cy="4468158"/>
          </a:xfrm>
          <a:prstGeom prst="roundRect">
            <a:avLst/>
          </a:prstGeom>
          <a:solidFill>
            <a:schemeClr val="tx2"/>
          </a:solidFill>
        </p:spPr>
        <p:txBody>
          <a:bodyPr lIns="0" tIns="828000" rIns="0" bIns="0" anchor="t">
            <a:normAutofit/>
          </a:bodyPr>
          <a:lstStyle>
            <a:lvl1pPr marL="0" indent="0" algn="ctr">
              <a:buNone/>
              <a:defRPr sz="2000" b="1">
                <a:solidFill>
                  <a:schemeClr val="bg1"/>
                </a:solidFill>
              </a:defRPr>
            </a:lvl1pPr>
          </a:lstStyle>
          <a:p>
            <a:pPr lvl="0"/>
            <a:r>
              <a:rPr lang="en-US"/>
              <a:t>Click to edit Master text styles</a:t>
            </a:r>
          </a:p>
        </p:txBody>
      </p:sp>
      <p:sp>
        <p:nvSpPr>
          <p:cNvPr id="24" name="Text Placeholder 5">
            <a:extLst>
              <a:ext uri="{FF2B5EF4-FFF2-40B4-BE49-F238E27FC236}">
                <a16:creationId xmlns:a16="http://schemas.microsoft.com/office/drawing/2014/main" id="{7A1A1348-3E0D-44A2-ABE6-CB122F41E15A}"/>
              </a:ext>
            </a:extLst>
          </p:cNvPr>
          <p:cNvSpPr>
            <a:spLocks noGrp="1"/>
          </p:cNvSpPr>
          <p:nvPr>
            <p:ph type="body" sz="quarter" idx="30" hasCustomPrompt="1"/>
          </p:nvPr>
        </p:nvSpPr>
        <p:spPr>
          <a:xfrm>
            <a:off x="6589149" y="1938982"/>
            <a:ext cx="1843430" cy="463550"/>
          </a:xfrm>
        </p:spPr>
        <p:txBody>
          <a:bodyPr anchor="ctr">
            <a:normAutofit/>
          </a:bodyPr>
          <a:lstStyle>
            <a:lvl1pPr marL="0" indent="0" algn="ctr">
              <a:buNone/>
              <a:defRPr sz="2400" b="0" cap="all" baseline="0">
                <a:solidFill>
                  <a:schemeClr val="bg1"/>
                </a:solidFill>
                <a:latin typeface="+mj-lt"/>
              </a:defRPr>
            </a:lvl1pPr>
          </a:lstStyle>
          <a:p>
            <a:pPr lvl="0"/>
            <a:r>
              <a:rPr lang="en-US" dirty="0"/>
              <a:t>Text</a:t>
            </a:r>
          </a:p>
        </p:txBody>
      </p:sp>
      <p:sp>
        <p:nvSpPr>
          <p:cNvPr id="26" name="Text Placeholder 7">
            <a:extLst>
              <a:ext uri="{FF2B5EF4-FFF2-40B4-BE49-F238E27FC236}">
                <a16:creationId xmlns:a16="http://schemas.microsoft.com/office/drawing/2014/main" id="{825859A8-6BC3-464B-BAC4-75EA404385C4}"/>
              </a:ext>
            </a:extLst>
          </p:cNvPr>
          <p:cNvSpPr>
            <a:spLocks noGrp="1"/>
          </p:cNvSpPr>
          <p:nvPr>
            <p:ph type="body" sz="quarter" idx="32"/>
          </p:nvPr>
        </p:nvSpPr>
        <p:spPr>
          <a:xfrm>
            <a:off x="9221981" y="1797709"/>
            <a:ext cx="2247099" cy="4468158"/>
          </a:xfrm>
          <a:prstGeom prst="roundRect">
            <a:avLst/>
          </a:prstGeom>
          <a:solidFill>
            <a:schemeClr val="tx2"/>
          </a:solidFill>
        </p:spPr>
        <p:txBody>
          <a:bodyPr lIns="0" tIns="828000" rIns="0" bIns="0" anchor="t">
            <a:normAutofit/>
          </a:bodyPr>
          <a:lstStyle>
            <a:lvl1pPr marL="0" indent="0" algn="ctr">
              <a:buNone/>
              <a:defRPr sz="2000" b="1">
                <a:solidFill>
                  <a:schemeClr val="bg1"/>
                </a:solidFill>
              </a:defRPr>
            </a:lvl1pPr>
          </a:lstStyle>
          <a:p>
            <a:pPr lvl="0"/>
            <a:r>
              <a:rPr lang="en-US"/>
              <a:t>Click to edit Master text styles</a:t>
            </a:r>
          </a:p>
        </p:txBody>
      </p:sp>
      <p:sp>
        <p:nvSpPr>
          <p:cNvPr id="27" name="Text Placeholder 5">
            <a:extLst>
              <a:ext uri="{FF2B5EF4-FFF2-40B4-BE49-F238E27FC236}">
                <a16:creationId xmlns:a16="http://schemas.microsoft.com/office/drawing/2014/main" id="{3BB3FD65-5F30-4FDE-B70E-D59A74BE6817}"/>
              </a:ext>
            </a:extLst>
          </p:cNvPr>
          <p:cNvSpPr>
            <a:spLocks noGrp="1"/>
          </p:cNvSpPr>
          <p:nvPr>
            <p:ph type="body" sz="quarter" idx="33" hasCustomPrompt="1"/>
          </p:nvPr>
        </p:nvSpPr>
        <p:spPr>
          <a:xfrm>
            <a:off x="9423815" y="1935121"/>
            <a:ext cx="1843430" cy="463550"/>
          </a:xfrm>
        </p:spPr>
        <p:txBody>
          <a:bodyPr anchor="ctr">
            <a:normAutofit/>
          </a:bodyPr>
          <a:lstStyle>
            <a:lvl1pPr marL="0" indent="0" algn="ctr">
              <a:buNone/>
              <a:defRPr sz="2400" b="0" cap="all" baseline="0">
                <a:solidFill>
                  <a:schemeClr val="bg1"/>
                </a:solidFill>
                <a:latin typeface="+mj-lt"/>
              </a:defRPr>
            </a:lvl1pPr>
          </a:lstStyle>
          <a:p>
            <a:pPr lvl="0"/>
            <a:r>
              <a:rPr lang="en-US" dirty="0"/>
              <a:t>Text</a:t>
            </a:r>
          </a:p>
        </p:txBody>
      </p:sp>
      <p:sp>
        <p:nvSpPr>
          <p:cNvPr id="5" name="Date Placeholder 4">
            <a:extLst>
              <a:ext uri="{FF2B5EF4-FFF2-40B4-BE49-F238E27FC236}">
                <a16:creationId xmlns:a16="http://schemas.microsoft.com/office/drawing/2014/main" id="{967BC008-F171-60A6-F767-2CCA9725DF46}"/>
              </a:ext>
            </a:extLst>
          </p:cNvPr>
          <p:cNvSpPr>
            <a:spLocks noGrp="1"/>
          </p:cNvSpPr>
          <p:nvPr>
            <p:ph type="dt" sz="half" idx="34"/>
          </p:nvPr>
        </p:nvSpPr>
        <p:spPr>
          <a:xfrm>
            <a:off x="4711700" y="6354535"/>
            <a:ext cx="2743200" cy="215444"/>
          </a:xfrm>
          <a:prstGeom prst="rect">
            <a:avLst/>
          </a:prstGeom>
        </p:spPr>
        <p:txBody>
          <a:bodyPr/>
          <a:lstStyle/>
          <a:p>
            <a:fld id="{09CC3635-76BB-4BF5-8B87-BA929BCB2BDA}" type="datetime1">
              <a:rPr lang="en-GB" smtClean="0"/>
              <a:t>09/06/2023</a:t>
            </a:fld>
            <a:endParaRPr lang="en-GB" dirty="0"/>
          </a:p>
        </p:txBody>
      </p:sp>
      <p:sp>
        <p:nvSpPr>
          <p:cNvPr id="6" name="Footer Placeholder 5">
            <a:extLst>
              <a:ext uri="{FF2B5EF4-FFF2-40B4-BE49-F238E27FC236}">
                <a16:creationId xmlns:a16="http://schemas.microsoft.com/office/drawing/2014/main" id="{71F6CA7D-DA76-6A0A-D5D0-34FB1277FC5E}"/>
              </a:ext>
            </a:extLst>
          </p:cNvPr>
          <p:cNvSpPr>
            <a:spLocks noGrp="1"/>
          </p:cNvSpPr>
          <p:nvPr>
            <p:ph type="ftr" sz="quarter" idx="35"/>
          </p:nvPr>
        </p:nvSpPr>
        <p:spPr/>
        <p:txBody>
          <a:bodyPr/>
          <a:lstStyle/>
          <a:p>
            <a:r>
              <a:rPr lang="nb-NO"/>
              <a:t>Teknologi for et bedre samfunn</a:t>
            </a:r>
            <a:endParaRPr lang="nb-NO" dirty="0"/>
          </a:p>
        </p:txBody>
      </p:sp>
      <p:sp>
        <p:nvSpPr>
          <p:cNvPr id="7" name="Slide Number Placeholder 6">
            <a:extLst>
              <a:ext uri="{FF2B5EF4-FFF2-40B4-BE49-F238E27FC236}">
                <a16:creationId xmlns:a16="http://schemas.microsoft.com/office/drawing/2014/main" id="{781844CB-D118-2AD0-DAD1-73F935DB6FA8}"/>
              </a:ext>
            </a:extLst>
          </p:cNvPr>
          <p:cNvSpPr>
            <a:spLocks noGrp="1"/>
          </p:cNvSpPr>
          <p:nvPr>
            <p:ph type="sldNum" sz="quarter" idx="36"/>
          </p:nvPr>
        </p:nvSpPr>
        <p:spPr/>
        <p:txBody>
          <a:bodyPr/>
          <a:lstStyle/>
          <a:p>
            <a:fld id="{B28577EF-26A1-4248-AC55-7ADFDAB26891}" type="slidenum">
              <a:rPr lang="en-GB" smtClean="0"/>
              <a:pPr/>
              <a:t>‹#›</a:t>
            </a:fld>
            <a:endParaRPr lang="en-GB"/>
          </a:p>
        </p:txBody>
      </p:sp>
    </p:spTree>
    <p:extLst>
      <p:ext uri="{BB962C8B-B14F-4D97-AF65-F5344CB8AC3E}">
        <p14:creationId xmlns:p14="http://schemas.microsoft.com/office/powerpoint/2010/main" val="20454792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re figurer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en-US"/>
              <a:t>Click to edit Master title style</a:t>
            </a:r>
            <a:endParaRPr lang="nb-NO" dirty="0"/>
          </a:p>
        </p:txBody>
      </p:sp>
      <p:sp>
        <p:nvSpPr>
          <p:cNvPr id="8" name="Text Placeholder 7">
            <a:extLst>
              <a:ext uri="{FF2B5EF4-FFF2-40B4-BE49-F238E27FC236}">
                <a16:creationId xmlns:a16="http://schemas.microsoft.com/office/drawing/2014/main" id="{B2115B63-85A5-424E-8342-6645D629D5D7}"/>
              </a:ext>
            </a:extLst>
          </p:cNvPr>
          <p:cNvSpPr>
            <a:spLocks noGrp="1"/>
          </p:cNvSpPr>
          <p:nvPr>
            <p:ph type="body" sz="quarter" idx="23" hasCustomPrompt="1"/>
          </p:nvPr>
        </p:nvSpPr>
        <p:spPr>
          <a:xfrm>
            <a:off x="717981" y="1768759"/>
            <a:ext cx="2549094" cy="4248150"/>
          </a:xfrm>
          <a:prstGeom prst="roundRect">
            <a:avLst>
              <a:gd name="adj" fmla="val 9567"/>
            </a:avLst>
          </a:prstGeom>
          <a:solidFill>
            <a:schemeClr val="accent6"/>
          </a:solidFill>
        </p:spPr>
        <p:txBody>
          <a:bodyPr lIns="72000" tIns="2246400" rIns="0" bIns="0" anchor="t"/>
          <a:lstStyle>
            <a:lvl1pPr marL="0" indent="0" algn="l">
              <a:buNone/>
              <a:defRPr sz="3000" b="1">
                <a:solidFill>
                  <a:schemeClr val="bg1"/>
                </a:solidFill>
                <a:latin typeface="+mj-lt"/>
              </a:defRPr>
            </a:lvl1pPr>
          </a:lstStyle>
          <a:p>
            <a:pPr lvl="0"/>
            <a:r>
              <a:rPr lang="en-US" dirty="0" err="1"/>
              <a:t>En</a:t>
            </a:r>
            <a:r>
              <a:rPr lang="en-US" dirty="0"/>
              <a:t> </a:t>
            </a:r>
            <a:r>
              <a:rPr lang="en-US" dirty="0" err="1"/>
              <a:t>linje</a:t>
            </a:r>
            <a:endParaRPr lang="en-US" dirty="0"/>
          </a:p>
        </p:txBody>
      </p:sp>
      <p:sp>
        <p:nvSpPr>
          <p:cNvPr id="16" name="Text Placeholder 5">
            <a:extLst>
              <a:ext uri="{FF2B5EF4-FFF2-40B4-BE49-F238E27FC236}">
                <a16:creationId xmlns:a16="http://schemas.microsoft.com/office/drawing/2014/main" id="{C3EFE82E-AFA9-4392-A98D-D7E91F50D3AD}"/>
              </a:ext>
            </a:extLst>
          </p:cNvPr>
          <p:cNvSpPr>
            <a:spLocks noGrp="1"/>
          </p:cNvSpPr>
          <p:nvPr>
            <p:ph type="body" sz="quarter" idx="20"/>
          </p:nvPr>
        </p:nvSpPr>
        <p:spPr>
          <a:xfrm>
            <a:off x="877138" y="4675953"/>
            <a:ext cx="2301726" cy="1218219"/>
          </a:xfrm>
        </p:spPr>
        <p:txBody>
          <a:bodyPr anchor="t">
            <a:normAutofit/>
          </a:bodyPr>
          <a:lstStyle>
            <a:lvl1pPr marL="0" indent="0" algn="l">
              <a:buNone/>
              <a:defRPr sz="2000" b="0" cap="none" baseline="0">
                <a:solidFill>
                  <a:schemeClr val="bg1"/>
                </a:solidFill>
                <a:latin typeface="Calibri Light" panose="020F0302020204030204" pitchFamily="34" charset="0"/>
                <a:cs typeface="Calibri Light" panose="020F0302020204030204" pitchFamily="34" charset="0"/>
              </a:defRPr>
            </a:lvl1pPr>
          </a:lstStyle>
          <a:p>
            <a:pPr lvl="0"/>
            <a:r>
              <a:rPr lang="en-US"/>
              <a:t>Click to edit Master text styles</a:t>
            </a:r>
          </a:p>
        </p:txBody>
      </p:sp>
      <p:sp>
        <p:nvSpPr>
          <p:cNvPr id="6" name="Picture Placeholder 5">
            <a:extLst>
              <a:ext uri="{FF2B5EF4-FFF2-40B4-BE49-F238E27FC236}">
                <a16:creationId xmlns:a16="http://schemas.microsoft.com/office/drawing/2014/main" id="{2B1AC3E8-DC3F-4CE5-B272-5921EFCB66D6}"/>
              </a:ext>
            </a:extLst>
          </p:cNvPr>
          <p:cNvSpPr>
            <a:spLocks noGrp="1"/>
          </p:cNvSpPr>
          <p:nvPr>
            <p:ph type="pic" sz="quarter" idx="35"/>
          </p:nvPr>
        </p:nvSpPr>
        <p:spPr>
          <a:xfrm>
            <a:off x="783853" y="1833767"/>
            <a:ext cx="2395761" cy="2147683"/>
          </a:xfrm>
          <a:prstGeom prst="roundRect">
            <a:avLst>
              <a:gd name="adj" fmla="val 9947"/>
            </a:avLst>
          </a:prstGeom>
        </p:spPr>
        <p:txBody>
          <a:bodyPr lIns="0" tIns="0" rIns="0" bIns="0"/>
          <a:lstStyle>
            <a:lvl1pPr>
              <a:defRPr>
                <a:solidFill>
                  <a:schemeClr val="bg1"/>
                </a:solidFill>
              </a:defRPr>
            </a:lvl1pPr>
          </a:lstStyle>
          <a:p>
            <a:r>
              <a:rPr lang="en-US"/>
              <a:t>Click icon to add picture</a:t>
            </a:r>
            <a:endParaRPr lang="en-US" dirty="0"/>
          </a:p>
        </p:txBody>
      </p:sp>
      <p:sp>
        <p:nvSpPr>
          <p:cNvPr id="33" name="Text Placeholder 7">
            <a:extLst>
              <a:ext uri="{FF2B5EF4-FFF2-40B4-BE49-F238E27FC236}">
                <a16:creationId xmlns:a16="http://schemas.microsoft.com/office/drawing/2014/main" id="{E07438C8-A866-46E1-83D8-57B8568CBD53}"/>
              </a:ext>
            </a:extLst>
          </p:cNvPr>
          <p:cNvSpPr>
            <a:spLocks noGrp="1"/>
          </p:cNvSpPr>
          <p:nvPr>
            <p:ph type="body" sz="quarter" idx="37" hasCustomPrompt="1"/>
          </p:nvPr>
        </p:nvSpPr>
        <p:spPr>
          <a:xfrm>
            <a:off x="3465100" y="1768759"/>
            <a:ext cx="2549094" cy="4248150"/>
          </a:xfrm>
          <a:prstGeom prst="roundRect">
            <a:avLst>
              <a:gd name="adj" fmla="val 9567"/>
            </a:avLst>
          </a:prstGeom>
          <a:solidFill>
            <a:schemeClr val="tx2"/>
          </a:solidFill>
        </p:spPr>
        <p:txBody>
          <a:bodyPr lIns="72000" tIns="2246400" rIns="0" bIns="0" anchor="t"/>
          <a:lstStyle>
            <a:lvl1pPr marL="0" indent="0" algn="l">
              <a:buNone/>
              <a:defRPr sz="3000" b="1">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None/>
              <a:tabLst/>
              <a:defRPr/>
            </a:pPr>
            <a:r>
              <a:rPr lang="en-US" dirty="0" err="1"/>
              <a:t>En</a:t>
            </a:r>
            <a:r>
              <a:rPr lang="en-US" dirty="0"/>
              <a:t> </a:t>
            </a:r>
            <a:r>
              <a:rPr lang="en-US" dirty="0" err="1"/>
              <a:t>linje</a:t>
            </a:r>
            <a:endParaRPr lang="en-US" dirty="0"/>
          </a:p>
        </p:txBody>
      </p:sp>
      <p:sp>
        <p:nvSpPr>
          <p:cNvPr id="35" name="Text Placeholder 5">
            <a:extLst>
              <a:ext uri="{FF2B5EF4-FFF2-40B4-BE49-F238E27FC236}">
                <a16:creationId xmlns:a16="http://schemas.microsoft.com/office/drawing/2014/main" id="{67B5BB42-EBC1-4D9B-957E-57865842A511}"/>
              </a:ext>
            </a:extLst>
          </p:cNvPr>
          <p:cNvSpPr>
            <a:spLocks noGrp="1"/>
          </p:cNvSpPr>
          <p:nvPr>
            <p:ph type="body" sz="quarter" idx="38"/>
          </p:nvPr>
        </p:nvSpPr>
        <p:spPr>
          <a:xfrm>
            <a:off x="3624257" y="4675953"/>
            <a:ext cx="2301726" cy="1218219"/>
          </a:xfrm>
        </p:spPr>
        <p:txBody>
          <a:bodyPr anchor="t">
            <a:normAutofit/>
          </a:bodyPr>
          <a:lstStyle>
            <a:lvl1pPr marL="0" indent="0" algn="l">
              <a:buNone/>
              <a:defRPr sz="2000" b="0" cap="none" baseline="0">
                <a:solidFill>
                  <a:schemeClr val="bg1"/>
                </a:solidFill>
                <a:latin typeface="Calibri Light" panose="020F0302020204030204" pitchFamily="34" charset="0"/>
                <a:cs typeface="Calibri Light" panose="020F0302020204030204" pitchFamily="34" charset="0"/>
              </a:defRPr>
            </a:lvl1pPr>
          </a:lstStyle>
          <a:p>
            <a:pPr lvl="0"/>
            <a:r>
              <a:rPr lang="en-US"/>
              <a:t>Click to edit Master text styles</a:t>
            </a:r>
          </a:p>
        </p:txBody>
      </p:sp>
      <p:sp>
        <p:nvSpPr>
          <p:cNvPr id="39" name="Picture Placeholder 5">
            <a:extLst>
              <a:ext uri="{FF2B5EF4-FFF2-40B4-BE49-F238E27FC236}">
                <a16:creationId xmlns:a16="http://schemas.microsoft.com/office/drawing/2014/main" id="{0F10CBC3-6807-4D3C-8B23-0028D9CF8608}"/>
              </a:ext>
            </a:extLst>
          </p:cNvPr>
          <p:cNvSpPr>
            <a:spLocks noGrp="1"/>
          </p:cNvSpPr>
          <p:nvPr>
            <p:ph type="pic" sz="quarter" idx="39"/>
          </p:nvPr>
        </p:nvSpPr>
        <p:spPr>
          <a:xfrm>
            <a:off x="3530972" y="1833767"/>
            <a:ext cx="2395761" cy="2147683"/>
          </a:xfrm>
          <a:prstGeom prst="roundRect">
            <a:avLst>
              <a:gd name="adj" fmla="val 9947"/>
            </a:avLst>
          </a:prstGeom>
        </p:spPr>
        <p:txBody>
          <a:bodyPr lIns="0" tIns="0" rIns="0" bIns="0"/>
          <a:lstStyle>
            <a:lvl1pPr>
              <a:defRPr>
                <a:solidFill>
                  <a:schemeClr val="bg1"/>
                </a:solidFill>
              </a:defRPr>
            </a:lvl1pPr>
          </a:lstStyle>
          <a:p>
            <a:r>
              <a:rPr lang="en-US"/>
              <a:t>Click icon to add picture</a:t>
            </a:r>
            <a:endParaRPr lang="en-US" dirty="0"/>
          </a:p>
        </p:txBody>
      </p:sp>
      <p:sp>
        <p:nvSpPr>
          <p:cNvPr id="45" name="Text Placeholder 7">
            <a:extLst>
              <a:ext uri="{FF2B5EF4-FFF2-40B4-BE49-F238E27FC236}">
                <a16:creationId xmlns:a16="http://schemas.microsoft.com/office/drawing/2014/main" id="{2FA69E3C-7E3D-45A8-92CC-0988924A2E86}"/>
              </a:ext>
            </a:extLst>
          </p:cNvPr>
          <p:cNvSpPr>
            <a:spLocks noGrp="1"/>
          </p:cNvSpPr>
          <p:nvPr>
            <p:ph type="body" sz="quarter" idx="41" hasCustomPrompt="1"/>
          </p:nvPr>
        </p:nvSpPr>
        <p:spPr>
          <a:xfrm>
            <a:off x="6213062" y="1768759"/>
            <a:ext cx="2549094" cy="4248150"/>
          </a:xfrm>
          <a:prstGeom prst="roundRect">
            <a:avLst>
              <a:gd name="adj" fmla="val 9567"/>
            </a:avLst>
          </a:prstGeom>
          <a:solidFill>
            <a:schemeClr val="accent3"/>
          </a:solidFill>
        </p:spPr>
        <p:txBody>
          <a:bodyPr lIns="72000" tIns="2246400" rIns="0" bIns="0" anchor="t"/>
          <a:lstStyle>
            <a:lvl1pPr marL="0" indent="0" algn="l">
              <a:buNone/>
              <a:defRPr sz="3000" b="1">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None/>
              <a:tabLst/>
              <a:defRPr/>
            </a:pPr>
            <a:r>
              <a:rPr lang="en-US" dirty="0" err="1"/>
              <a:t>En</a:t>
            </a:r>
            <a:r>
              <a:rPr lang="en-US" dirty="0"/>
              <a:t> </a:t>
            </a:r>
            <a:r>
              <a:rPr lang="en-US" dirty="0" err="1"/>
              <a:t>linje</a:t>
            </a:r>
            <a:endParaRPr lang="en-US" dirty="0"/>
          </a:p>
        </p:txBody>
      </p:sp>
      <p:sp>
        <p:nvSpPr>
          <p:cNvPr id="47" name="Text Placeholder 5">
            <a:extLst>
              <a:ext uri="{FF2B5EF4-FFF2-40B4-BE49-F238E27FC236}">
                <a16:creationId xmlns:a16="http://schemas.microsoft.com/office/drawing/2014/main" id="{DACA3139-8734-4F03-B7AE-06497028D8C4}"/>
              </a:ext>
            </a:extLst>
          </p:cNvPr>
          <p:cNvSpPr>
            <a:spLocks noGrp="1"/>
          </p:cNvSpPr>
          <p:nvPr>
            <p:ph type="body" sz="quarter" idx="42"/>
          </p:nvPr>
        </p:nvSpPr>
        <p:spPr>
          <a:xfrm>
            <a:off x="6372219" y="4675953"/>
            <a:ext cx="2301726" cy="1218219"/>
          </a:xfrm>
        </p:spPr>
        <p:txBody>
          <a:bodyPr anchor="t">
            <a:normAutofit/>
          </a:bodyPr>
          <a:lstStyle>
            <a:lvl1pPr marL="0" indent="0" algn="l">
              <a:buNone/>
              <a:defRPr sz="2000" b="0" cap="none" baseline="0">
                <a:solidFill>
                  <a:schemeClr val="bg1"/>
                </a:solidFill>
                <a:latin typeface="Calibri Light" panose="020F0302020204030204" pitchFamily="34" charset="0"/>
                <a:cs typeface="Calibri Light" panose="020F0302020204030204" pitchFamily="34" charset="0"/>
              </a:defRPr>
            </a:lvl1pPr>
          </a:lstStyle>
          <a:p>
            <a:pPr lvl="0"/>
            <a:r>
              <a:rPr lang="en-US"/>
              <a:t>Click to edit Master text styles</a:t>
            </a:r>
          </a:p>
        </p:txBody>
      </p:sp>
      <p:sp>
        <p:nvSpPr>
          <p:cNvPr id="48" name="Picture Placeholder 5">
            <a:extLst>
              <a:ext uri="{FF2B5EF4-FFF2-40B4-BE49-F238E27FC236}">
                <a16:creationId xmlns:a16="http://schemas.microsoft.com/office/drawing/2014/main" id="{B501B0E5-0DFC-4286-9E8B-15E393E37480}"/>
              </a:ext>
            </a:extLst>
          </p:cNvPr>
          <p:cNvSpPr>
            <a:spLocks noGrp="1"/>
          </p:cNvSpPr>
          <p:nvPr>
            <p:ph type="pic" sz="quarter" idx="43"/>
          </p:nvPr>
        </p:nvSpPr>
        <p:spPr>
          <a:xfrm>
            <a:off x="6278934" y="1833767"/>
            <a:ext cx="2395761" cy="2147683"/>
          </a:xfrm>
          <a:prstGeom prst="roundRect">
            <a:avLst>
              <a:gd name="adj" fmla="val 9947"/>
            </a:avLst>
          </a:prstGeom>
        </p:spPr>
        <p:txBody>
          <a:bodyPr lIns="0" tIns="0" rIns="0" bIns="0"/>
          <a:lstStyle>
            <a:lvl1pPr>
              <a:defRPr>
                <a:solidFill>
                  <a:schemeClr val="bg1"/>
                </a:solidFill>
              </a:defRPr>
            </a:lvl1pPr>
          </a:lstStyle>
          <a:p>
            <a:r>
              <a:rPr lang="en-US"/>
              <a:t>Click icon to add picture</a:t>
            </a:r>
            <a:endParaRPr lang="en-US" dirty="0"/>
          </a:p>
        </p:txBody>
      </p:sp>
      <p:sp>
        <p:nvSpPr>
          <p:cNvPr id="50" name="Text Placeholder 7">
            <a:extLst>
              <a:ext uri="{FF2B5EF4-FFF2-40B4-BE49-F238E27FC236}">
                <a16:creationId xmlns:a16="http://schemas.microsoft.com/office/drawing/2014/main" id="{A5A52AAA-CB54-4150-A3ED-F5BB9358E630}"/>
              </a:ext>
            </a:extLst>
          </p:cNvPr>
          <p:cNvSpPr>
            <a:spLocks noGrp="1"/>
          </p:cNvSpPr>
          <p:nvPr>
            <p:ph type="body" sz="quarter" idx="45" hasCustomPrompt="1"/>
          </p:nvPr>
        </p:nvSpPr>
        <p:spPr>
          <a:xfrm>
            <a:off x="8960916" y="1768759"/>
            <a:ext cx="2549094" cy="4248150"/>
          </a:xfrm>
          <a:prstGeom prst="roundRect">
            <a:avLst>
              <a:gd name="adj" fmla="val 9567"/>
            </a:avLst>
          </a:prstGeom>
          <a:solidFill>
            <a:schemeClr val="accent4"/>
          </a:solidFill>
        </p:spPr>
        <p:txBody>
          <a:bodyPr lIns="72000" tIns="2246400" rIns="0" bIns="0" anchor="t"/>
          <a:lstStyle>
            <a:lvl1pPr marL="0" indent="0" algn="l">
              <a:buNone/>
              <a:defRPr sz="3000" b="1">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None/>
              <a:tabLst/>
              <a:defRPr/>
            </a:pPr>
            <a:r>
              <a:rPr lang="en-US" dirty="0" err="1"/>
              <a:t>En</a:t>
            </a:r>
            <a:r>
              <a:rPr lang="en-US" dirty="0"/>
              <a:t> </a:t>
            </a:r>
            <a:r>
              <a:rPr lang="en-US" dirty="0" err="1"/>
              <a:t>linje</a:t>
            </a:r>
            <a:endParaRPr lang="en-US" dirty="0"/>
          </a:p>
        </p:txBody>
      </p:sp>
      <p:sp>
        <p:nvSpPr>
          <p:cNvPr id="51" name="Text Placeholder 5">
            <a:extLst>
              <a:ext uri="{FF2B5EF4-FFF2-40B4-BE49-F238E27FC236}">
                <a16:creationId xmlns:a16="http://schemas.microsoft.com/office/drawing/2014/main" id="{9B87CD94-7A09-4FBF-8581-99B20B7C8576}"/>
              </a:ext>
            </a:extLst>
          </p:cNvPr>
          <p:cNvSpPr>
            <a:spLocks noGrp="1"/>
          </p:cNvSpPr>
          <p:nvPr>
            <p:ph type="body" sz="quarter" idx="46"/>
          </p:nvPr>
        </p:nvSpPr>
        <p:spPr>
          <a:xfrm>
            <a:off x="9120073" y="4675953"/>
            <a:ext cx="2301726" cy="1218219"/>
          </a:xfrm>
        </p:spPr>
        <p:txBody>
          <a:bodyPr anchor="t">
            <a:normAutofit/>
          </a:bodyPr>
          <a:lstStyle>
            <a:lvl1pPr marL="0" indent="0" algn="l">
              <a:buNone/>
              <a:defRPr sz="2000" b="0" cap="none" baseline="0">
                <a:solidFill>
                  <a:schemeClr val="bg1"/>
                </a:solidFill>
                <a:latin typeface="Calibri Light" panose="020F0302020204030204" pitchFamily="34" charset="0"/>
                <a:cs typeface="Calibri Light" panose="020F0302020204030204" pitchFamily="34" charset="0"/>
              </a:defRPr>
            </a:lvl1pPr>
          </a:lstStyle>
          <a:p>
            <a:pPr lvl="0"/>
            <a:r>
              <a:rPr lang="en-US"/>
              <a:t>Click to edit Master text styles</a:t>
            </a:r>
          </a:p>
        </p:txBody>
      </p:sp>
      <p:sp>
        <p:nvSpPr>
          <p:cNvPr id="52" name="Picture Placeholder 5">
            <a:extLst>
              <a:ext uri="{FF2B5EF4-FFF2-40B4-BE49-F238E27FC236}">
                <a16:creationId xmlns:a16="http://schemas.microsoft.com/office/drawing/2014/main" id="{2B934ECD-A752-45ED-BD72-370981CDAA93}"/>
              </a:ext>
            </a:extLst>
          </p:cNvPr>
          <p:cNvSpPr>
            <a:spLocks noGrp="1"/>
          </p:cNvSpPr>
          <p:nvPr>
            <p:ph type="pic" sz="quarter" idx="47"/>
          </p:nvPr>
        </p:nvSpPr>
        <p:spPr>
          <a:xfrm>
            <a:off x="9026788" y="1833767"/>
            <a:ext cx="2395761" cy="2147683"/>
          </a:xfrm>
          <a:prstGeom prst="roundRect">
            <a:avLst>
              <a:gd name="adj" fmla="val 9947"/>
            </a:avLst>
          </a:prstGeom>
        </p:spPr>
        <p:txBody>
          <a:bodyPr lIns="0" tIns="0" rIns="0" bIns="0"/>
          <a:lstStyle>
            <a:lvl1pPr>
              <a:defRPr>
                <a:solidFill>
                  <a:schemeClr val="bg1"/>
                </a:solidFill>
              </a:defRPr>
            </a:lvl1pPr>
          </a:lstStyle>
          <a:p>
            <a:r>
              <a:rPr lang="en-US"/>
              <a:t>Click icon to add picture</a:t>
            </a:r>
            <a:endParaRPr lang="en-US" dirty="0"/>
          </a:p>
        </p:txBody>
      </p:sp>
      <p:sp>
        <p:nvSpPr>
          <p:cNvPr id="5" name="Date Placeholder 4">
            <a:extLst>
              <a:ext uri="{FF2B5EF4-FFF2-40B4-BE49-F238E27FC236}">
                <a16:creationId xmlns:a16="http://schemas.microsoft.com/office/drawing/2014/main" id="{BA607F2A-B944-98FB-CAC2-D9A4F5592B73}"/>
              </a:ext>
            </a:extLst>
          </p:cNvPr>
          <p:cNvSpPr>
            <a:spLocks noGrp="1"/>
          </p:cNvSpPr>
          <p:nvPr>
            <p:ph type="dt" sz="half" idx="48"/>
          </p:nvPr>
        </p:nvSpPr>
        <p:spPr>
          <a:xfrm>
            <a:off x="4711700" y="6354535"/>
            <a:ext cx="2743200" cy="215444"/>
          </a:xfrm>
          <a:prstGeom prst="rect">
            <a:avLst/>
          </a:prstGeom>
        </p:spPr>
        <p:txBody>
          <a:bodyPr/>
          <a:lstStyle/>
          <a:p>
            <a:fld id="{D366097B-E925-4A5C-ABA4-278FDF0D47D6}" type="datetime1">
              <a:rPr lang="en-GB" smtClean="0"/>
              <a:t>09/06/2023</a:t>
            </a:fld>
            <a:endParaRPr lang="en-GB" dirty="0"/>
          </a:p>
        </p:txBody>
      </p:sp>
      <p:sp>
        <p:nvSpPr>
          <p:cNvPr id="7" name="Footer Placeholder 6">
            <a:extLst>
              <a:ext uri="{FF2B5EF4-FFF2-40B4-BE49-F238E27FC236}">
                <a16:creationId xmlns:a16="http://schemas.microsoft.com/office/drawing/2014/main" id="{25B4DCF7-B49F-CAE3-E9F1-DE389943194E}"/>
              </a:ext>
            </a:extLst>
          </p:cNvPr>
          <p:cNvSpPr>
            <a:spLocks noGrp="1"/>
          </p:cNvSpPr>
          <p:nvPr>
            <p:ph type="ftr" sz="quarter" idx="49"/>
          </p:nvPr>
        </p:nvSpPr>
        <p:spPr/>
        <p:txBody>
          <a:bodyPr/>
          <a:lstStyle/>
          <a:p>
            <a:r>
              <a:rPr lang="nb-NO"/>
              <a:t>Teknologi for et bedre samfunn</a:t>
            </a:r>
            <a:endParaRPr lang="nb-NO" dirty="0"/>
          </a:p>
        </p:txBody>
      </p:sp>
      <p:sp>
        <p:nvSpPr>
          <p:cNvPr id="9" name="Slide Number Placeholder 8">
            <a:extLst>
              <a:ext uri="{FF2B5EF4-FFF2-40B4-BE49-F238E27FC236}">
                <a16:creationId xmlns:a16="http://schemas.microsoft.com/office/drawing/2014/main" id="{231F5D8E-BBBA-56B8-F20E-673489E6078A}"/>
              </a:ext>
            </a:extLst>
          </p:cNvPr>
          <p:cNvSpPr>
            <a:spLocks noGrp="1"/>
          </p:cNvSpPr>
          <p:nvPr>
            <p:ph type="sldNum" sz="quarter" idx="50"/>
          </p:nvPr>
        </p:nvSpPr>
        <p:spPr/>
        <p:txBody>
          <a:bodyPr/>
          <a:lstStyle/>
          <a:p>
            <a:fld id="{B28577EF-26A1-4248-AC55-7ADFDAB26891}" type="slidenum">
              <a:rPr lang="en-GB" smtClean="0"/>
              <a:pPr/>
              <a:t>‹#›</a:t>
            </a:fld>
            <a:endParaRPr lang="en-GB"/>
          </a:p>
        </p:txBody>
      </p:sp>
    </p:spTree>
    <p:extLst>
      <p:ext uri="{BB962C8B-B14F-4D97-AF65-F5344CB8AC3E}">
        <p14:creationId xmlns:p14="http://schemas.microsoft.com/office/powerpoint/2010/main" val="41990850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ire figurer (Uten bil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en-US"/>
              <a:t>Click to edit Master title style</a:t>
            </a:r>
            <a:endParaRPr lang="nb-NO" dirty="0"/>
          </a:p>
        </p:txBody>
      </p:sp>
      <p:sp>
        <p:nvSpPr>
          <p:cNvPr id="8" name="Text Placeholder 7">
            <a:extLst>
              <a:ext uri="{FF2B5EF4-FFF2-40B4-BE49-F238E27FC236}">
                <a16:creationId xmlns:a16="http://schemas.microsoft.com/office/drawing/2014/main" id="{B2115B63-85A5-424E-8342-6645D629D5D7}"/>
              </a:ext>
            </a:extLst>
          </p:cNvPr>
          <p:cNvSpPr>
            <a:spLocks noGrp="1"/>
          </p:cNvSpPr>
          <p:nvPr>
            <p:ph type="body" sz="quarter" idx="23" hasCustomPrompt="1"/>
          </p:nvPr>
        </p:nvSpPr>
        <p:spPr>
          <a:xfrm>
            <a:off x="717981" y="1768759"/>
            <a:ext cx="2549094" cy="4248150"/>
          </a:xfrm>
          <a:prstGeom prst="roundRect">
            <a:avLst>
              <a:gd name="adj" fmla="val 9567"/>
            </a:avLst>
          </a:prstGeom>
          <a:solidFill>
            <a:schemeClr val="accent6"/>
          </a:solidFill>
        </p:spPr>
        <p:txBody>
          <a:bodyPr lIns="72000" tIns="0" rIns="0" bIns="0" anchor="t"/>
          <a:lstStyle>
            <a:lvl1pPr marL="0" indent="0" algn="l">
              <a:buNone/>
              <a:defRPr sz="3000" b="1">
                <a:solidFill>
                  <a:schemeClr val="bg1"/>
                </a:solidFill>
                <a:latin typeface="+mj-lt"/>
              </a:defRPr>
            </a:lvl1pPr>
          </a:lstStyle>
          <a:p>
            <a:pPr lvl="0"/>
            <a:r>
              <a:rPr lang="en-US" dirty="0" err="1"/>
              <a:t>En</a:t>
            </a:r>
            <a:r>
              <a:rPr lang="en-US" dirty="0"/>
              <a:t> </a:t>
            </a:r>
            <a:r>
              <a:rPr lang="en-US" dirty="0" err="1"/>
              <a:t>linje</a:t>
            </a:r>
            <a:endParaRPr lang="en-US" dirty="0"/>
          </a:p>
        </p:txBody>
      </p:sp>
      <p:sp>
        <p:nvSpPr>
          <p:cNvPr id="16" name="Text Placeholder 5">
            <a:extLst>
              <a:ext uri="{FF2B5EF4-FFF2-40B4-BE49-F238E27FC236}">
                <a16:creationId xmlns:a16="http://schemas.microsoft.com/office/drawing/2014/main" id="{C3EFE82E-AFA9-4392-A98D-D7E91F50D3AD}"/>
              </a:ext>
            </a:extLst>
          </p:cNvPr>
          <p:cNvSpPr>
            <a:spLocks noGrp="1"/>
          </p:cNvSpPr>
          <p:nvPr>
            <p:ph type="body" sz="quarter" idx="20"/>
          </p:nvPr>
        </p:nvSpPr>
        <p:spPr>
          <a:xfrm>
            <a:off x="877138" y="2351315"/>
            <a:ext cx="2301726" cy="3542858"/>
          </a:xfrm>
        </p:spPr>
        <p:txBody>
          <a:bodyPr anchor="t">
            <a:normAutofit/>
          </a:bodyPr>
          <a:lstStyle>
            <a:lvl1pPr marL="0" indent="0" algn="l">
              <a:buNone/>
              <a:defRPr sz="2000" b="0" cap="none" baseline="0">
                <a:solidFill>
                  <a:schemeClr val="bg1"/>
                </a:solidFill>
                <a:latin typeface="Calibri Light" panose="020F0302020204030204" pitchFamily="34" charset="0"/>
                <a:cs typeface="Calibri Light" panose="020F0302020204030204" pitchFamily="34" charset="0"/>
              </a:defRPr>
            </a:lvl1pPr>
          </a:lstStyle>
          <a:p>
            <a:pPr lvl="0"/>
            <a:r>
              <a:rPr lang="en-US"/>
              <a:t>Click to edit Master text styles</a:t>
            </a:r>
          </a:p>
        </p:txBody>
      </p:sp>
      <p:sp>
        <p:nvSpPr>
          <p:cNvPr id="33" name="Text Placeholder 7">
            <a:extLst>
              <a:ext uri="{FF2B5EF4-FFF2-40B4-BE49-F238E27FC236}">
                <a16:creationId xmlns:a16="http://schemas.microsoft.com/office/drawing/2014/main" id="{E07438C8-A866-46E1-83D8-57B8568CBD53}"/>
              </a:ext>
            </a:extLst>
          </p:cNvPr>
          <p:cNvSpPr>
            <a:spLocks noGrp="1"/>
          </p:cNvSpPr>
          <p:nvPr>
            <p:ph type="body" sz="quarter" idx="37" hasCustomPrompt="1"/>
          </p:nvPr>
        </p:nvSpPr>
        <p:spPr>
          <a:xfrm>
            <a:off x="3465100" y="1768759"/>
            <a:ext cx="2549094" cy="4248150"/>
          </a:xfrm>
          <a:prstGeom prst="roundRect">
            <a:avLst>
              <a:gd name="adj" fmla="val 9567"/>
            </a:avLst>
          </a:prstGeom>
          <a:solidFill>
            <a:schemeClr val="tx2"/>
          </a:solidFill>
        </p:spPr>
        <p:txBody>
          <a:bodyPr lIns="72000" tIns="0" rIns="0" bIns="0" anchor="t"/>
          <a:lstStyle>
            <a:lvl1pPr marL="0" indent="0" algn="l">
              <a:buNone/>
              <a:defRPr sz="3000" b="1">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None/>
              <a:tabLst/>
              <a:defRPr/>
            </a:pPr>
            <a:r>
              <a:rPr lang="en-US" dirty="0" err="1"/>
              <a:t>En</a:t>
            </a:r>
            <a:r>
              <a:rPr lang="en-US" dirty="0"/>
              <a:t> </a:t>
            </a:r>
            <a:r>
              <a:rPr lang="en-US" dirty="0" err="1"/>
              <a:t>linje</a:t>
            </a:r>
            <a:endParaRPr lang="en-US" dirty="0"/>
          </a:p>
        </p:txBody>
      </p:sp>
      <p:sp>
        <p:nvSpPr>
          <p:cNvPr id="35" name="Text Placeholder 5">
            <a:extLst>
              <a:ext uri="{FF2B5EF4-FFF2-40B4-BE49-F238E27FC236}">
                <a16:creationId xmlns:a16="http://schemas.microsoft.com/office/drawing/2014/main" id="{67B5BB42-EBC1-4D9B-957E-57865842A511}"/>
              </a:ext>
            </a:extLst>
          </p:cNvPr>
          <p:cNvSpPr>
            <a:spLocks noGrp="1"/>
          </p:cNvSpPr>
          <p:nvPr>
            <p:ph type="body" sz="quarter" idx="38"/>
          </p:nvPr>
        </p:nvSpPr>
        <p:spPr>
          <a:xfrm>
            <a:off x="3624257" y="2351314"/>
            <a:ext cx="2301726" cy="3542858"/>
          </a:xfrm>
        </p:spPr>
        <p:txBody>
          <a:bodyPr anchor="t">
            <a:normAutofit/>
          </a:bodyPr>
          <a:lstStyle>
            <a:lvl1pPr marL="0" indent="0" algn="l">
              <a:buNone/>
              <a:defRPr sz="2000" b="0" cap="none" baseline="0">
                <a:solidFill>
                  <a:schemeClr val="bg1"/>
                </a:solidFill>
                <a:latin typeface="Calibri Light" panose="020F0302020204030204" pitchFamily="34" charset="0"/>
                <a:cs typeface="Calibri Light" panose="020F0302020204030204" pitchFamily="34" charset="0"/>
              </a:defRPr>
            </a:lvl1pPr>
          </a:lstStyle>
          <a:p>
            <a:pPr lvl="0"/>
            <a:r>
              <a:rPr lang="en-US"/>
              <a:t>Click to edit Master text styles</a:t>
            </a:r>
          </a:p>
        </p:txBody>
      </p:sp>
      <p:sp>
        <p:nvSpPr>
          <p:cNvPr id="45" name="Text Placeholder 7">
            <a:extLst>
              <a:ext uri="{FF2B5EF4-FFF2-40B4-BE49-F238E27FC236}">
                <a16:creationId xmlns:a16="http://schemas.microsoft.com/office/drawing/2014/main" id="{2FA69E3C-7E3D-45A8-92CC-0988924A2E86}"/>
              </a:ext>
            </a:extLst>
          </p:cNvPr>
          <p:cNvSpPr>
            <a:spLocks noGrp="1"/>
          </p:cNvSpPr>
          <p:nvPr>
            <p:ph type="body" sz="quarter" idx="41" hasCustomPrompt="1"/>
          </p:nvPr>
        </p:nvSpPr>
        <p:spPr>
          <a:xfrm>
            <a:off x="6213062" y="1768759"/>
            <a:ext cx="2549094" cy="4248150"/>
          </a:xfrm>
          <a:prstGeom prst="roundRect">
            <a:avLst>
              <a:gd name="adj" fmla="val 9567"/>
            </a:avLst>
          </a:prstGeom>
          <a:solidFill>
            <a:schemeClr val="accent3"/>
          </a:solidFill>
        </p:spPr>
        <p:txBody>
          <a:bodyPr lIns="72000" tIns="0" rIns="0" bIns="0" anchor="t"/>
          <a:lstStyle>
            <a:lvl1pPr marL="0" indent="0" algn="l">
              <a:buNone/>
              <a:defRPr sz="3000" b="1">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None/>
              <a:tabLst/>
              <a:defRPr/>
            </a:pPr>
            <a:r>
              <a:rPr lang="en-US" dirty="0" err="1"/>
              <a:t>En</a:t>
            </a:r>
            <a:r>
              <a:rPr lang="en-US" dirty="0"/>
              <a:t> </a:t>
            </a:r>
            <a:r>
              <a:rPr lang="en-US" dirty="0" err="1"/>
              <a:t>linje</a:t>
            </a:r>
            <a:endParaRPr lang="en-US" dirty="0"/>
          </a:p>
        </p:txBody>
      </p:sp>
      <p:sp>
        <p:nvSpPr>
          <p:cNvPr id="47" name="Text Placeholder 5">
            <a:extLst>
              <a:ext uri="{FF2B5EF4-FFF2-40B4-BE49-F238E27FC236}">
                <a16:creationId xmlns:a16="http://schemas.microsoft.com/office/drawing/2014/main" id="{DACA3139-8734-4F03-B7AE-06497028D8C4}"/>
              </a:ext>
            </a:extLst>
          </p:cNvPr>
          <p:cNvSpPr>
            <a:spLocks noGrp="1"/>
          </p:cNvSpPr>
          <p:nvPr>
            <p:ph type="body" sz="quarter" idx="42"/>
          </p:nvPr>
        </p:nvSpPr>
        <p:spPr>
          <a:xfrm>
            <a:off x="6372219" y="2351314"/>
            <a:ext cx="2301726" cy="3542858"/>
          </a:xfrm>
        </p:spPr>
        <p:txBody>
          <a:bodyPr anchor="t">
            <a:normAutofit/>
          </a:bodyPr>
          <a:lstStyle>
            <a:lvl1pPr marL="0" indent="0" algn="l">
              <a:buNone/>
              <a:defRPr sz="2000" b="0" cap="none" baseline="0">
                <a:solidFill>
                  <a:schemeClr val="bg1"/>
                </a:solidFill>
                <a:latin typeface="Calibri Light" panose="020F0302020204030204" pitchFamily="34" charset="0"/>
                <a:cs typeface="Calibri Light" panose="020F0302020204030204" pitchFamily="34" charset="0"/>
              </a:defRPr>
            </a:lvl1pPr>
          </a:lstStyle>
          <a:p>
            <a:pPr lvl="0"/>
            <a:r>
              <a:rPr lang="en-US"/>
              <a:t>Click to edit Master text styles</a:t>
            </a:r>
          </a:p>
        </p:txBody>
      </p:sp>
      <p:sp>
        <p:nvSpPr>
          <p:cNvPr id="50" name="Text Placeholder 7">
            <a:extLst>
              <a:ext uri="{FF2B5EF4-FFF2-40B4-BE49-F238E27FC236}">
                <a16:creationId xmlns:a16="http://schemas.microsoft.com/office/drawing/2014/main" id="{A5A52AAA-CB54-4150-A3ED-F5BB9358E630}"/>
              </a:ext>
            </a:extLst>
          </p:cNvPr>
          <p:cNvSpPr>
            <a:spLocks noGrp="1"/>
          </p:cNvSpPr>
          <p:nvPr>
            <p:ph type="body" sz="quarter" idx="45" hasCustomPrompt="1"/>
          </p:nvPr>
        </p:nvSpPr>
        <p:spPr>
          <a:xfrm>
            <a:off x="8960916" y="1768759"/>
            <a:ext cx="2549094" cy="4248150"/>
          </a:xfrm>
          <a:prstGeom prst="roundRect">
            <a:avLst>
              <a:gd name="adj" fmla="val 9567"/>
            </a:avLst>
          </a:prstGeom>
          <a:solidFill>
            <a:schemeClr val="accent4"/>
          </a:solidFill>
        </p:spPr>
        <p:txBody>
          <a:bodyPr lIns="72000" tIns="0" rIns="0" bIns="0" anchor="t"/>
          <a:lstStyle>
            <a:lvl1pPr marL="0" indent="0" algn="l">
              <a:buNone/>
              <a:defRPr sz="3000" b="1">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None/>
              <a:tabLst/>
              <a:defRPr/>
            </a:pPr>
            <a:r>
              <a:rPr lang="en-US" dirty="0" err="1"/>
              <a:t>En</a:t>
            </a:r>
            <a:r>
              <a:rPr lang="en-US" dirty="0"/>
              <a:t> </a:t>
            </a:r>
            <a:r>
              <a:rPr lang="en-US" dirty="0" err="1"/>
              <a:t>linje</a:t>
            </a:r>
            <a:endParaRPr lang="en-US" dirty="0"/>
          </a:p>
        </p:txBody>
      </p:sp>
      <p:sp>
        <p:nvSpPr>
          <p:cNvPr id="51" name="Text Placeholder 5">
            <a:extLst>
              <a:ext uri="{FF2B5EF4-FFF2-40B4-BE49-F238E27FC236}">
                <a16:creationId xmlns:a16="http://schemas.microsoft.com/office/drawing/2014/main" id="{9B87CD94-7A09-4FBF-8581-99B20B7C8576}"/>
              </a:ext>
            </a:extLst>
          </p:cNvPr>
          <p:cNvSpPr>
            <a:spLocks noGrp="1"/>
          </p:cNvSpPr>
          <p:nvPr>
            <p:ph type="body" sz="quarter" idx="46"/>
          </p:nvPr>
        </p:nvSpPr>
        <p:spPr>
          <a:xfrm>
            <a:off x="9120073" y="2351314"/>
            <a:ext cx="2301726" cy="3542858"/>
          </a:xfrm>
        </p:spPr>
        <p:txBody>
          <a:bodyPr anchor="t">
            <a:normAutofit/>
          </a:bodyPr>
          <a:lstStyle>
            <a:lvl1pPr marL="0" indent="0" algn="l">
              <a:buNone/>
              <a:defRPr sz="2000" b="0" cap="none" baseline="0">
                <a:solidFill>
                  <a:schemeClr val="bg1"/>
                </a:solidFill>
                <a:latin typeface="Calibri Light" panose="020F0302020204030204" pitchFamily="34" charset="0"/>
                <a:cs typeface="Calibri Light" panose="020F0302020204030204" pitchFamily="34" charset="0"/>
              </a:defRPr>
            </a:lvl1pPr>
          </a:lstStyle>
          <a:p>
            <a:pPr lvl="0"/>
            <a:r>
              <a:rPr lang="en-US"/>
              <a:t>Click to edit Master text styles</a:t>
            </a:r>
          </a:p>
        </p:txBody>
      </p:sp>
      <p:sp>
        <p:nvSpPr>
          <p:cNvPr id="5" name="Date Placeholder 4">
            <a:extLst>
              <a:ext uri="{FF2B5EF4-FFF2-40B4-BE49-F238E27FC236}">
                <a16:creationId xmlns:a16="http://schemas.microsoft.com/office/drawing/2014/main" id="{00526124-2E9C-0929-D044-6FA8C701BC39}"/>
              </a:ext>
            </a:extLst>
          </p:cNvPr>
          <p:cNvSpPr>
            <a:spLocks noGrp="1"/>
          </p:cNvSpPr>
          <p:nvPr>
            <p:ph type="dt" sz="half" idx="47"/>
          </p:nvPr>
        </p:nvSpPr>
        <p:spPr>
          <a:xfrm>
            <a:off x="4711700" y="6354535"/>
            <a:ext cx="2743200" cy="215444"/>
          </a:xfrm>
          <a:prstGeom prst="rect">
            <a:avLst/>
          </a:prstGeom>
        </p:spPr>
        <p:txBody>
          <a:bodyPr/>
          <a:lstStyle/>
          <a:p>
            <a:fld id="{2EA664B0-5397-4FBA-9E16-EE8216CE579E}" type="datetime1">
              <a:rPr lang="en-GB" smtClean="0"/>
              <a:t>09/06/2023</a:t>
            </a:fld>
            <a:endParaRPr lang="en-GB" dirty="0"/>
          </a:p>
        </p:txBody>
      </p:sp>
      <p:sp>
        <p:nvSpPr>
          <p:cNvPr id="6" name="Footer Placeholder 5">
            <a:extLst>
              <a:ext uri="{FF2B5EF4-FFF2-40B4-BE49-F238E27FC236}">
                <a16:creationId xmlns:a16="http://schemas.microsoft.com/office/drawing/2014/main" id="{C043C33F-737E-1FB3-B2D7-BB579F98102E}"/>
              </a:ext>
            </a:extLst>
          </p:cNvPr>
          <p:cNvSpPr>
            <a:spLocks noGrp="1"/>
          </p:cNvSpPr>
          <p:nvPr>
            <p:ph type="ftr" sz="quarter" idx="48"/>
          </p:nvPr>
        </p:nvSpPr>
        <p:spPr/>
        <p:txBody>
          <a:bodyPr/>
          <a:lstStyle/>
          <a:p>
            <a:r>
              <a:rPr lang="nb-NO"/>
              <a:t>Teknologi for et bedre samfunn</a:t>
            </a:r>
            <a:endParaRPr lang="nb-NO" dirty="0"/>
          </a:p>
        </p:txBody>
      </p:sp>
      <p:sp>
        <p:nvSpPr>
          <p:cNvPr id="7" name="Slide Number Placeholder 6">
            <a:extLst>
              <a:ext uri="{FF2B5EF4-FFF2-40B4-BE49-F238E27FC236}">
                <a16:creationId xmlns:a16="http://schemas.microsoft.com/office/drawing/2014/main" id="{880A6D46-4D35-5FEE-FB68-B209AEBA1458}"/>
              </a:ext>
            </a:extLst>
          </p:cNvPr>
          <p:cNvSpPr>
            <a:spLocks noGrp="1"/>
          </p:cNvSpPr>
          <p:nvPr>
            <p:ph type="sldNum" sz="quarter" idx="49"/>
          </p:nvPr>
        </p:nvSpPr>
        <p:spPr/>
        <p:txBody>
          <a:bodyPr/>
          <a:lstStyle/>
          <a:p>
            <a:fld id="{B28577EF-26A1-4248-AC55-7ADFDAB26891}" type="slidenum">
              <a:rPr lang="en-GB" smtClean="0"/>
              <a:pPr/>
              <a:t>‹#›</a:t>
            </a:fld>
            <a:endParaRPr lang="en-GB"/>
          </a:p>
        </p:txBody>
      </p:sp>
    </p:spTree>
    <p:extLst>
      <p:ext uri="{BB962C8B-B14F-4D97-AF65-F5344CB8AC3E}">
        <p14:creationId xmlns:p14="http://schemas.microsoft.com/office/powerpoint/2010/main" val="21719818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re figurer (Uten bilde, Ly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en-US"/>
              <a:t>Click to edit Master title style</a:t>
            </a:r>
            <a:endParaRPr lang="nb-NO" dirty="0"/>
          </a:p>
        </p:txBody>
      </p:sp>
      <p:sp>
        <p:nvSpPr>
          <p:cNvPr id="8" name="Text Placeholder 7">
            <a:extLst>
              <a:ext uri="{FF2B5EF4-FFF2-40B4-BE49-F238E27FC236}">
                <a16:creationId xmlns:a16="http://schemas.microsoft.com/office/drawing/2014/main" id="{B2115B63-85A5-424E-8342-6645D629D5D7}"/>
              </a:ext>
            </a:extLst>
          </p:cNvPr>
          <p:cNvSpPr>
            <a:spLocks noGrp="1"/>
          </p:cNvSpPr>
          <p:nvPr>
            <p:ph type="body" sz="quarter" idx="23" hasCustomPrompt="1"/>
          </p:nvPr>
        </p:nvSpPr>
        <p:spPr>
          <a:xfrm>
            <a:off x="717981" y="1768759"/>
            <a:ext cx="2549094" cy="4248150"/>
          </a:xfrm>
          <a:prstGeom prst="roundRect">
            <a:avLst>
              <a:gd name="adj" fmla="val 9567"/>
            </a:avLst>
          </a:prstGeom>
          <a:solidFill>
            <a:srgbClr val="DB8784"/>
          </a:solidFill>
        </p:spPr>
        <p:txBody>
          <a:bodyPr lIns="72000" tIns="0" rIns="0" bIns="0" anchor="t"/>
          <a:lstStyle>
            <a:lvl1pPr marL="0" indent="0" algn="l">
              <a:buNone/>
              <a:defRPr sz="3000" b="1">
                <a:solidFill>
                  <a:schemeClr val="tx2"/>
                </a:solidFill>
                <a:latin typeface="+mj-lt"/>
              </a:defRPr>
            </a:lvl1pPr>
          </a:lstStyle>
          <a:p>
            <a:pPr lvl="0"/>
            <a:r>
              <a:rPr lang="en-US" dirty="0" err="1"/>
              <a:t>En</a:t>
            </a:r>
            <a:r>
              <a:rPr lang="en-US" dirty="0"/>
              <a:t> </a:t>
            </a:r>
            <a:r>
              <a:rPr lang="en-US" dirty="0" err="1"/>
              <a:t>linje</a:t>
            </a:r>
            <a:endParaRPr lang="en-US" dirty="0"/>
          </a:p>
        </p:txBody>
      </p:sp>
      <p:sp>
        <p:nvSpPr>
          <p:cNvPr id="16" name="Text Placeholder 5">
            <a:extLst>
              <a:ext uri="{FF2B5EF4-FFF2-40B4-BE49-F238E27FC236}">
                <a16:creationId xmlns:a16="http://schemas.microsoft.com/office/drawing/2014/main" id="{C3EFE82E-AFA9-4392-A98D-D7E91F50D3AD}"/>
              </a:ext>
            </a:extLst>
          </p:cNvPr>
          <p:cNvSpPr>
            <a:spLocks noGrp="1"/>
          </p:cNvSpPr>
          <p:nvPr>
            <p:ph type="body" sz="quarter" idx="20"/>
          </p:nvPr>
        </p:nvSpPr>
        <p:spPr>
          <a:xfrm>
            <a:off x="877138" y="2351315"/>
            <a:ext cx="2301726" cy="3542858"/>
          </a:xfrm>
        </p:spPr>
        <p:txBody>
          <a:bodyPr anchor="t">
            <a:normAutofit/>
          </a:bodyPr>
          <a:lstStyle>
            <a:lvl1pPr marL="0" indent="0" algn="l">
              <a:buNone/>
              <a:defRPr sz="2000" b="0" cap="none" baseline="0">
                <a:solidFill>
                  <a:schemeClr val="tx2"/>
                </a:solidFill>
                <a:latin typeface="Calibri Light" panose="020F0302020204030204" pitchFamily="34" charset="0"/>
                <a:cs typeface="Calibri Light" panose="020F0302020204030204" pitchFamily="34" charset="0"/>
              </a:defRPr>
            </a:lvl1pPr>
          </a:lstStyle>
          <a:p>
            <a:pPr lvl="0"/>
            <a:r>
              <a:rPr lang="en-US"/>
              <a:t>Click to edit Master text styles</a:t>
            </a:r>
          </a:p>
        </p:txBody>
      </p:sp>
      <p:sp>
        <p:nvSpPr>
          <p:cNvPr id="33" name="Text Placeholder 7">
            <a:extLst>
              <a:ext uri="{FF2B5EF4-FFF2-40B4-BE49-F238E27FC236}">
                <a16:creationId xmlns:a16="http://schemas.microsoft.com/office/drawing/2014/main" id="{E07438C8-A866-46E1-83D8-57B8568CBD53}"/>
              </a:ext>
            </a:extLst>
          </p:cNvPr>
          <p:cNvSpPr>
            <a:spLocks noGrp="1"/>
          </p:cNvSpPr>
          <p:nvPr>
            <p:ph type="body" sz="quarter" idx="37" hasCustomPrompt="1"/>
          </p:nvPr>
        </p:nvSpPr>
        <p:spPr>
          <a:xfrm>
            <a:off x="3465100" y="1768759"/>
            <a:ext cx="2549094" cy="4248150"/>
          </a:xfrm>
          <a:prstGeom prst="roundRect">
            <a:avLst>
              <a:gd name="adj" fmla="val 9567"/>
            </a:avLst>
          </a:prstGeom>
          <a:solidFill>
            <a:srgbClr val="EFCC61"/>
          </a:solidFill>
        </p:spPr>
        <p:txBody>
          <a:bodyPr lIns="72000" tIns="0" rIns="0" bIns="0" anchor="t"/>
          <a:lstStyle>
            <a:lvl1pPr marL="0" indent="0" algn="l">
              <a:buNone/>
              <a:defRPr sz="3000" b="1">
                <a:solidFill>
                  <a:schemeClr val="tx2"/>
                </a:solidFill>
                <a:latin typeface="+mj-lt"/>
              </a:defRPr>
            </a:lvl1pPr>
          </a:lstStyle>
          <a:p>
            <a:pPr marL="0" marR="0" lvl="0" indent="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None/>
              <a:tabLst/>
              <a:defRPr/>
            </a:pPr>
            <a:r>
              <a:rPr lang="en-US" dirty="0" err="1"/>
              <a:t>En</a:t>
            </a:r>
            <a:r>
              <a:rPr lang="en-US" dirty="0"/>
              <a:t> </a:t>
            </a:r>
            <a:r>
              <a:rPr lang="en-US" dirty="0" err="1"/>
              <a:t>linje</a:t>
            </a:r>
            <a:endParaRPr lang="en-US" dirty="0"/>
          </a:p>
        </p:txBody>
      </p:sp>
      <p:sp>
        <p:nvSpPr>
          <p:cNvPr id="35" name="Text Placeholder 5">
            <a:extLst>
              <a:ext uri="{FF2B5EF4-FFF2-40B4-BE49-F238E27FC236}">
                <a16:creationId xmlns:a16="http://schemas.microsoft.com/office/drawing/2014/main" id="{67B5BB42-EBC1-4D9B-957E-57865842A511}"/>
              </a:ext>
            </a:extLst>
          </p:cNvPr>
          <p:cNvSpPr>
            <a:spLocks noGrp="1"/>
          </p:cNvSpPr>
          <p:nvPr>
            <p:ph type="body" sz="quarter" idx="38"/>
          </p:nvPr>
        </p:nvSpPr>
        <p:spPr>
          <a:xfrm>
            <a:off x="3624257" y="2351314"/>
            <a:ext cx="2301726" cy="3542858"/>
          </a:xfrm>
        </p:spPr>
        <p:txBody>
          <a:bodyPr anchor="t">
            <a:normAutofit/>
          </a:bodyPr>
          <a:lstStyle>
            <a:lvl1pPr marL="0" indent="0" algn="l">
              <a:buNone/>
              <a:defRPr sz="2000" b="0" cap="none" baseline="0">
                <a:solidFill>
                  <a:schemeClr val="tx2"/>
                </a:solidFill>
                <a:latin typeface="Calibri Light" panose="020F0302020204030204" pitchFamily="34" charset="0"/>
                <a:cs typeface="Calibri Light" panose="020F0302020204030204" pitchFamily="34" charset="0"/>
              </a:defRPr>
            </a:lvl1pPr>
          </a:lstStyle>
          <a:p>
            <a:pPr lvl="0"/>
            <a:r>
              <a:rPr lang="en-US"/>
              <a:t>Click to edit Master text styles</a:t>
            </a:r>
          </a:p>
        </p:txBody>
      </p:sp>
      <p:sp>
        <p:nvSpPr>
          <p:cNvPr id="45" name="Text Placeholder 7">
            <a:extLst>
              <a:ext uri="{FF2B5EF4-FFF2-40B4-BE49-F238E27FC236}">
                <a16:creationId xmlns:a16="http://schemas.microsoft.com/office/drawing/2014/main" id="{2FA69E3C-7E3D-45A8-92CC-0988924A2E86}"/>
              </a:ext>
            </a:extLst>
          </p:cNvPr>
          <p:cNvSpPr>
            <a:spLocks noGrp="1"/>
          </p:cNvSpPr>
          <p:nvPr>
            <p:ph type="body" sz="quarter" idx="41" hasCustomPrompt="1"/>
          </p:nvPr>
        </p:nvSpPr>
        <p:spPr>
          <a:xfrm>
            <a:off x="6213062" y="1768759"/>
            <a:ext cx="2549094" cy="4248150"/>
          </a:xfrm>
          <a:prstGeom prst="roundRect">
            <a:avLst>
              <a:gd name="adj" fmla="val 9567"/>
            </a:avLst>
          </a:prstGeom>
          <a:solidFill>
            <a:srgbClr val="CDFAE1"/>
          </a:solidFill>
        </p:spPr>
        <p:txBody>
          <a:bodyPr lIns="72000" tIns="0" rIns="0" bIns="0" anchor="t"/>
          <a:lstStyle>
            <a:lvl1pPr marL="0" indent="0" algn="l">
              <a:buNone/>
              <a:defRPr sz="3000" b="1">
                <a:solidFill>
                  <a:schemeClr val="tx2"/>
                </a:solidFill>
                <a:latin typeface="+mj-lt"/>
              </a:defRPr>
            </a:lvl1pPr>
          </a:lstStyle>
          <a:p>
            <a:pPr marL="0" marR="0" lvl="0" indent="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None/>
              <a:tabLst/>
              <a:defRPr/>
            </a:pPr>
            <a:r>
              <a:rPr lang="en-US" dirty="0" err="1"/>
              <a:t>En</a:t>
            </a:r>
            <a:r>
              <a:rPr lang="en-US" dirty="0"/>
              <a:t> </a:t>
            </a:r>
            <a:r>
              <a:rPr lang="en-US" dirty="0" err="1"/>
              <a:t>linje</a:t>
            </a:r>
            <a:endParaRPr lang="en-US" dirty="0"/>
          </a:p>
        </p:txBody>
      </p:sp>
      <p:sp>
        <p:nvSpPr>
          <p:cNvPr id="47" name="Text Placeholder 5">
            <a:extLst>
              <a:ext uri="{FF2B5EF4-FFF2-40B4-BE49-F238E27FC236}">
                <a16:creationId xmlns:a16="http://schemas.microsoft.com/office/drawing/2014/main" id="{DACA3139-8734-4F03-B7AE-06497028D8C4}"/>
              </a:ext>
            </a:extLst>
          </p:cNvPr>
          <p:cNvSpPr>
            <a:spLocks noGrp="1"/>
          </p:cNvSpPr>
          <p:nvPr>
            <p:ph type="body" sz="quarter" idx="42"/>
          </p:nvPr>
        </p:nvSpPr>
        <p:spPr>
          <a:xfrm>
            <a:off x="6372219" y="2351314"/>
            <a:ext cx="2301726" cy="3542858"/>
          </a:xfrm>
        </p:spPr>
        <p:txBody>
          <a:bodyPr anchor="t">
            <a:normAutofit/>
          </a:bodyPr>
          <a:lstStyle>
            <a:lvl1pPr marL="0" indent="0" algn="l">
              <a:buNone/>
              <a:defRPr sz="2000" b="0" cap="none" baseline="0">
                <a:solidFill>
                  <a:schemeClr val="tx2"/>
                </a:solidFill>
                <a:latin typeface="Calibri Light" panose="020F0302020204030204" pitchFamily="34" charset="0"/>
                <a:cs typeface="Calibri Light" panose="020F0302020204030204" pitchFamily="34" charset="0"/>
              </a:defRPr>
            </a:lvl1pPr>
          </a:lstStyle>
          <a:p>
            <a:pPr lvl="0"/>
            <a:r>
              <a:rPr lang="en-US"/>
              <a:t>Click to edit Master text styles</a:t>
            </a:r>
          </a:p>
        </p:txBody>
      </p:sp>
      <p:sp>
        <p:nvSpPr>
          <p:cNvPr id="50" name="Text Placeholder 7">
            <a:extLst>
              <a:ext uri="{FF2B5EF4-FFF2-40B4-BE49-F238E27FC236}">
                <a16:creationId xmlns:a16="http://schemas.microsoft.com/office/drawing/2014/main" id="{A5A52AAA-CB54-4150-A3ED-F5BB9358E630}"/>
              </a:ext>
            </a:extLst>
          </p:cNvPr>
          <p:cNvSpPr>
            <a:spLocks noGrp="1"/>
          </p:cNvSpPr>
          <p:nvPr>
            <p:ph type="body" sz="quarter" idx="45" hasCustomPrompt="1"/>
          </p:nvPr>
        </p:nvSpPr>
        <p:spPr>
          <a:xfrm>
            <a:off x="8960916" y="1768759"/>
            <a:ext cx="2549094" cy="4248150"/>
          </a:xfrm>
          <a:prstGeom prst="roundRect">
            <a:avLst>
              <a:gd name="adj" fmla="val 9567"/>
            </a:avLst>
          </a:prstGeom>
          <a:solidFill>
            <a:srgbClr val="14B978"/>
          </a:solidFill>
        </p:spPr>
        <p:txBody>
          <a:bodyPr lIns="72000" tIns="0" rIns="0" bIns="0" anchor="t"/>
          <a:lstStyle>
            <a:lvl1pPr marL="0" indent="0" algn="l">
              <a:buNone/>
              <a:defRPr sz="3000" b="1">
                <a:solidFill>
                  <a:schemeClr val="tx2"/>
                </a:solidFill>
                <a:latin typeface="+mj-lt"/>
              </a:defRPr>
            </a:lvl1pPr>
          </a:lstStyle>
          <a:p>
            <a:pPr marL="0" marR="0" lvl="0" indent="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None/>
              <a:tabLst/>
              <a:defRPr/>
            </a:pPr>
            <a:r>
              <a:rPr lang="en-US" dirty="0" err="1"/>
              <a:t>En</a:t>
            </a:r>
            <a:r>
              <a:rPr lang="en-US" dirty="0"/>
              <a:t> </a:t>
            </a:r>
            <a:r>
              <a:rPr lang="en-US" dirty="0" err="1"/>
              <a:t>linje</a:t>
            </a:r>
            <a:endParaRPr lang="en-US" dirty="0"/>
          </a:p>
        </p:txBody>
      </p:sp>
      <p:sp>
        <p:nvSpPr>
          <p:cNvPr id="51" name="Text Placeholder 5">
            <a:extLst>
              <a:ext uri="{FF2B5EF4-FFF2-40B4-BE49-F238E27FC236}">
                <a16:creationId xmlns:a16="http://schemas.microsoft.com/office/drawing/2014/main" id="{9B87CD94-7A09-4FBF-8581-99B20B7C8576}"/>
              </a:ext>
            </a:extLst>
          </p:cNvPr>
          <p:cNvSpPr>
            <a:spLocks noGrp="1"/>
          </p:cNvSpPr>
          <p:nvPr>
            <p:ph type="body" sz="quarter" idx="46"/>
          </p:nvPr>
        </p:nvSpPr>
        <p:spPr>
          <a:xfrm>
            <a:off x="9120073" y="2351314"/>
            <a:ext cx="2301726" cy="3542858"/>
          </a:xfrm>
        </p:spPr>
        <p:txBody>
          <a:bodyPr anchor="t">
            <a:normAutofit/>
          </a:bodyPr>
          <a:lstStyle>
            <a:lvl1pPr marL="0" indent="0" algn="l">
              <a:buNone/>
              <a:defRPr sz="2000" b="0" cap="none" baseline="0">
                <a:solidFill>
                  <a:schemeClr val="tx2"/>
                </a:solidFill>
                <a:latin typeface="Calibri Light" panose="020F0302020204030204" pitchFamily="34" charset="0"/>
                <a:cs typeface="Calibri Light" panose="020F0302020204030204" pitchFamily="34" charset="0"/>
              </a:defRPr>
            </a:lvl1pPr>
          </a:lstStyle>
          <a:p>
            <a:pPr lvl="0"/>
            <a:r>
              <a:rPr lang="en-US"/>
              <a:t>Click to edit Master text styles</a:t>
            </a:r>
          </a:p>
        </p:txBody>
      </p:sp>
      <p:sp>
        <p:nvSpPr>
          <p:cNvPr id="5" name="Date Placeholder 4">
            <a:extLst>
              <a:ext uri="{FF2B5EF4-FFF2-40B4-BE49-F238E27FC236}">
                <a16:creationId xmlns:a16="http://schemas.microsoft.com/office/drawing/2014/main" id="{57680573-56D6-D035-D738-B8B7047CA170}"/>
              </a:ext>
            </a:extLst>
          </p:cNvPr>
          <p:cNvSpPr>
            <a:spLocks noGrp="1"/>
          </p:cNvSpPr>
          <p:nvPr>
            <p:ph type="dt" sz="half" idx="47"/>
          </p:nvPr>
        </p:nvSpPr>
        <p:spPr>
          <a:xfrm>
            <a:off x="4711700" y="6354535"/>
            <a:ext cx="2743200" cy="215444"/>
          </a:xfrm>
          <a:prstGeom prst="rect">
            <a:avLst/>
          </a:prstGeom>
        </p:spPr>
        <p:txBody>
          <a:bodyPr/>
          <a:lstStyle/>
          <a:p>
            <a:fld id="{1B0DCBD9-278E-44F2-ACA0-8A64797675AB}" type="datetime1">
              <a:rPr lang="en-GB" smtClean="0"/>
              <a:t>09/06/2023</a:t>
            </a:fld>
            <a:endParaRPr lang="en-GB" dirty="0"/>
          </a:p>
        </p:txBody>
      </p:sp>
      <p:sp>
        <p:nvSpPr>
          <p:cNvPr id="6" name="Footer Placeholder 5">
            <a:extLst>
              <a:ext uri="{FF2B5EF4-FFF2-40B4-BE49-F238E27FC236}">
                <a16:creationId xmlns:a16="http://schemas.microsoft.com/office/drawing/2014/main" id="{843EF8E0-453F-7ACC-3F13-04FB3D738C1A}"/>
              </a:ext>
            </a:extLst>
          </p:cNvPr>
          <p:cNvSpPr>
            <a:spLocks noGrp="1"/>
          </p:cNvSpPr>
          <p:nvPr>
            <p:ph type="ftr" sz="quarter" idx="48"/>
          </p:nvPr>
        </p:nvSpPr>
        <p:spPr/>
        <p:txBody>
          <a:bodyPr/>
          <a:lstStyle/>
          <a:p>
            <a:r>
              <a:rPr lang="nb-NO"/>
              <a:t>Teknologi for et bedre samfunn</a:t>
            </a:r>
            <a:endParaRPr lang="nb-NO" dirty="0"/>
          </a:p>
        </p:txBody>
      </p:sp>
      <p:sp>
        <p:nvSpPr>
          <p:cNvPr id="7" name="Slide Number Placeholder 6">
            <a:extLst>
              <a:ext uri="{FF2B5EF4-FFF2-40B4-BE49-F238E27FC236}">
                <a16:creationId xmlns:a16="http://schemas.microsoft.com/office/drawing/2014/main" id="{321B2B2E-987E-5E6A-505F-4E820529CDC0}"/>
              </a:ext>
            </a:extLst>
          </p:cNvPr>
          <p:cNvSpPr>
            <a:spLocks noGrp="1"/>
          </p:cNvSpPr>
          <p:nvPr>
            <p:ph type="sldNum" sz="quarter" idx="49"/>
          </p:nvPr>
        </p:nvSpPr>
        <p:spPr/>
        <p:txBody>
          <a:bodyPr/>
          <a:lstStyle/>
          <a:p>
            <a:fld id="{B28577EF-26A1-4248-AC55-7ADFDAB26891}" type="slidenum">
              <a:rPr lang="en-GB" smtClean="0"/>
              <a:pPr/>
              <a:t>‹#›</a:t>
            </a:fld>
            <a:endParaRPr lang="en-GB"/>
          </a:p>
        </p:txBody>
      </p:sp>
    </p:spTree>
    <p:extLst>
      <p:ext uri="{BB962C8B-B14F-4D97-AF65-F5344CB8AC3E}">
        <p14:creationId xmlns:p14="http://schemas.microsoft.com/office/powerpoint/2010/main" val="7523632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en-US"/>
              <a:t>Click to edit Master title style</a:t>
            </a:r>
            <a:endParaRPr lang="nb-NO" dirty="0"/>
          </a:p>
        </p:txBody>
      </p:sp>
      <p:sp>
        <p:nvSpPr>
          <p:cNvPr id="5" name="Date Placeholder 4">
            <a:extLst>
              <a:ext uri="{FF2B5EF4-FFF2-40B4-BE49-F238E27FC236}">
                <a16:creationId xmlns:a16="http://schemas.microsoft.com/office/drawing/2014/main" id="{C493EF1A-3D27-7F40-A097-1BF0DB5E146E}"/>
              </a:ext>
            </a:extLst>
          </p:cNvPr>
          <p:cNvSpPr>
            <a:spLocks noGrp="1"/>
          </p:cNvSpPr>
          <p:nvPr>
            <p:ph type="dt" sz="half" idx="10"/>
          </p:nvPr>
        </p:nvSpPr>
        <p:spPr>
          <a:xfrm>
            <a:off x="4711700" y="6354535"/>
            <a:ext cx="2743200" cy="215444"/>
          </a:xfrm>
          <a:prstGeom prst="rect">
            <a:avLst/>
          </a:prstGeom>
        </p:spPr>
        <p:txBody>
          <a:bodyPr/>
          <a:lstStyle/>
          <a:p>
            <a:fld id="{CFDFFCC2-3D84-4593-AB13-4C14003EF3FB}" type="datetime1">
              <a:rPr lang="en-GB" smtClean="0"/>
              <a:t>09/06/2023</a:t>
            </a:fld>
            <a:endParaRPr lang="en-GB" dirty="0"/>
          </a:p>
        </p:txBody>
      </p:sp>
      <p:sp>
        <p:nvSpPr>
          <p:cNvPr id="7" name="Footer Placeholder 6">
            <a:extLst>
              <a:ext uri="{FF2B5EF4-FFF2-40B4-BE49-F238E27FC236}">
                <a16:creationId xmlns:a16="http://schemas.microsoft.com/office/drawing/2014/main" id="{A8342E54-CF39-2C2F-3FF2-CBE78ED05F17}"/>
              </a:ext>
            </a:extLst>
          </p:cNvPr>
          <p:cNvSpPr>
            <a:spLocks noGrp="1"/>
          </p:cNvSpPr>
          <p:nvPr>
            <p:ph type="ftr" sz="quarter" idx="11"/>
          </p:nvPr>
        </p:nvSpPr>
        <p:spPr/>
        <p:txBody>
          <a:bodyPr/>
          <a:lstStyle/>
          <a:p>
            <a:r>
              <a:rPr lang="nb-NO"/>
              <a:t>Teknologi for et bedre samfunn</a:t>
            </a:r>
            <a:endParaRPr lang="nb-NO" dirty="0"/>
          </a:p>
        </p:txBody>
      </p:sp>
      <p:sp>
        <p:nvSpPr>
          <p:cNvPr id="8" name="Slide Number Placeholder 7">
            <a:extLst>
              <a:ext uri="{FF2B5EF4-FFF2-40B4-BE49-F238E27FC236}">
                <a16:creationId xmlns:a16="http://schemas.microsoft.com/office/drawing/2014/main" id="{87F40761-3355-6DEB-69D6-B0E1A581CF88}"/>
              </a:ext>
            </a:extLst>
          </p:cNvPr>
          <p:cNvSpPr>
            <a:spLocks noGrp="1"/>
          </p:cNvSpPr>
          <p:nvPr>
            <p:ph type="sldNum" sz="quarter" idx="12"/>
          </p:nvPr>
        </p:nvSpPr>
        <p:spPr/>
        <p:txBody>
          <a:bodyPr/>
          <a:lstStyle/>
          <a:p>
            <a:fld id="{B28577EF-26A1-4248-AC55-7ADFDAB26891}" type="slidenum">
              <a:rPr lang="en-GB" smtClean="0"/>
              <a:pPr/>
              <a:t>‹#›</a:t>
            </a:fld>
            <a:endParaRPr lang="en-GB"/>
          </a:p>
        </p:txBody>
      </p:sp>
    </p:spTree>
    <p:extLst>
      <p:ext uri="{BB962C8B-B14F-4D97-AF65-F5344CB8AC3E}">
        <p14:creationId xmlns:p14="http://schemas.microsoft.com/office/powerpoint/2010/main" val="40190576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31732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Avslutning">
    <p:bg>
      <p:bgPr>
        <a:solidFill>
          <a:schemeClr val="tx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4904180-C847-4FC0-9759-1956EECC4080}"/>
              </a:ext>
            </a:extLst>
          </p:cNvPr>
          <p:cNvSpPr>
            <a:spLocks noGrp="1"/>
          </p:cNvSpPr>
          <p:nvPr>
            <p:ph type="ftr" sz="quarter" idx="11"/>
          </p:nvPr>
        </p:nvSpPr>
        <p:spPr>
          <a:xfrm>
            <a:off x="2927713" y="2828835"/>
            <a:ext cx="6336575" cy="1200329"/>
          </a:xfrm>
        </p:spPr>
        <p:txBody>
          <a:bodyPr>
            <a:noAutofit/>
          </a:bodyPr>
          <a:lstStyle>
            <a:lvl1pPr algn="ctr">
              <a:defRPr sz="3800">
                <a:solidFill>
                  <a:schemeClr val="bg1"/>
                </a:solidFill>
              </a:defRPr>
            </a:lvl1pPr>
          </a:lstStyle>
          <a:p>
            <a:r>
              <a:rPr lang="nb-NO" dirty="0"/>
              <a:t>Teknologi for et bedre samfunn</a:t>
            </a:r>
          </a:p>
        </p:txBody>
      </p:sp>
      <p:pic>
        <p:nvPicPr>
          <p:cNvPr id="4" name="Graphic 3">
            <a:extLst>
              <a:ext uri="{FF2B5EF4-FFF2-40B4-BE49-F238E27FC236}">
                <a16:creationId xmlns:a16="http://schemas.microsoft.com/office/drawing/2014/main" id="{239ACEBC-A1A4-448D-B4F4-C31DDCDD63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0090" y="0"/>
            <a:ext cx="1096735" cy="1303666"/>
          </a:xfrm>
          <a:prstGeom prst="rect">
            <a:avLst/>
          </a:prstGeom>
        </p:spPr>
      </p:pic>
    </p:spTree>
    <p:extLst>
      <p:ext uri="{BB962C8B-B14F-4D97-AF65-F5344CB8AC3E}">
        <p14:creationId xmlns:p14="http://schemas.microsoft.com/office/powerpoint/2010/main" val="699857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de med heldekkende bilde">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2CB31F07-7988-4E6E-9EB1-1E331F9F3747}"/>
              </a:ext>
            </a:extLst>
          </p:cNvPr>
          <p:cNvSpPr>
            <a:spLocks noGrp="1"/>
          </p:cNvSpPr>
          <p:nvPr>
            <p:ph type="pic" sz="quarter" idx="13"/>
          </p:nvPr>
        </p:nvSpPr>
        <p:spPr>
          <a:xfrm>
            <a:off x="0" y="0"/>
            <a:ext cx="12192000" cy="6858000"/>
          </a:xfrm>
          <a:custGeom>
            <a:avLst/>
            <a:gdLst>
              <a:gd name="connsiteX0" fmla="*/ 0 w 12192000"/>
              <a:gd name="connsiteY0" fmla="*/ 0 h 6858000"/>
              <a:gd name="connsiteX1" fmla="*/ 722471 w 12192000"/>
              <a:gd name="connsiteY1" fmla="*/ 0 h 6858000"/>
              <a:gd name="connsiteX2" fmla="*/ 722471 w 12192000"/>
              <a:gd name="connsiteY2" fmla="*/ 1299762 h 6858000"/>
              <a:gd name="connsiteX3" fmla="*/ 1813407 w 12192000"/>
              <a:gd name="connsiteY3" fmla="*/ 1299762 h 6858000"/>
              <a:gd name="connsiteX4" fmla="*/ 1813407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722471" y="0"/>
                </a:lnTo>
                <a:lnTo>
                  <a:pt x="722471" y="1299762"/>
                </a:lnTo>
                <a:lnTo>
                  <a:pt x="1813407" y="1299762"/>
                </a:lnTo>
                <a:lnTo>
                  <a:pt x="1813407" y="0"/>
                </a:lnTo>
                <a:lnTo>
                  <a:pt x="12192000" y="0"/>
                </a:lnTo>
                <a:lnTo>
                  <a:pt x="12192000" y="6858000"/>
                </a:lnTo>
                <a:lnTo>
                  <a:pt x="0" y="6858000"/>
                </a:lnTo>
                <a:close/>
              </a:path>
            </a:pathLst>
          </a:custGeom>
          <a:blipFill>
            <a:blip r:embed="rId2"/>
            <a:stretch>
              <a:fillRect/>
            </a:stretch>
          </a:blipFill>
        </p:spPr>
        <p:txBody>
          <a:bodyPr wrap="square">
            <a:noAutofit/>
          </a:bodyPr>
          <a:lstStyle>
            <a:lvl1pPr algn="ctr">
              <a:buNone/>
              <a:defRPr/>
            </a:lvl1pPr>
          </a:lstStyle>
          <a:p>
            <a:r>
              <a:rPr lang="en-US"/>
              <a:t>Click icon to add picture</a:t>
            </a:r>
            <a:endParaRPr lang="nb-NO" dirty="0"/>
          </a:p>
        </p:txBody>
      </p:sp>
      <p:sp>
        <p:nvSpPr>
          <p:cNvPr id="21" name="Text Placeholder 2">
            <a:extLst>
              <a:ext uri="{FF2B5EF4-FFF2-40B4-BE49-F238E27FC236}">
                <a16:creationId xmlns:a16="http://schemas.microsoft.com/office/drawing/2014/main" id="{97978271-5187-4431-9708-C927DF0F7F6D}"/>
              </a:ext>
            </a:extLst>
          </p:cNvPr>
          <p:cNvSpPr>
            <a:spLocks noGrp="1"/>
          </p:cNvSpPr>
          <p:nvPr>
            <p:ph type="body" sz="quarter" idx="20" hasCustomPrompt="1"/>
          </p:nvPr>
        </p:nvSpPr>
        <p:spPr>
          <a:xfrm>
            <a:off x="0" y="3821445"/>
            <a:ext cx="5397496" cy="2074529"/>
          </a:xfrm>
          <a:solidFill>
            <a:schemeClr val="bg1"/>
          </a:solidFill>
        </p:spPr>
        <p:txBody>
          <a:bodyPr/>
          <a:lstStyle>
            <a:lvl1pPr marL="0" indent="0">
              <a:buNone/>
              <a:defRPr/>
            </a:lvl1pPr>
          </a:lstStyle>
          <a:p>
            <a:pPr lvl="0"/>
            <a:r>
              <a:rPr lang="nb-NO" dirty="0"/>
              <a:t> </a:t>
            </a:r>
          </a:p>
        </p:txBody>
      </p:sp>
      <p:sp>
        <p:nvSpPr>
          <p:cNvPr id="3" name="Subtitle 2">
            <a:extLst>
              <a:ext uri="{FF2B5EF4-FFF2-40B4-BE49-F238E27FC236}">
                <a16:creationId xmlns:a16="http://schemas.microsoft.com/office/drawing/2014/main" id="{8637D6E0-F061-4BBC-8DBC-562373D266A8}"/>
              </a:ext>
            </a:extLst>
          </p:cNvPr>
          <p:cNvSpPr>
            <a:spLocks noGrp="1"/>
          </p:cNvSpPr>
          <p:nvPr>
            <p:ph type="subTitle" idx="1"/>
          </p:nvPr>
        </p:nvSpPr>
        <p:spPr>
          <a:xfrm>
            <a:off x="720090" y="4931786"/>
            <a:ext cx="4508010" cy="676275"/>
          </a:xfrm>
        </p:spPr>
        <p:txBody>
          <a:bodyPr lIns="0" tIns="0" rIns="0" bIns="0">
            <a:noAutofit/>
          </a:bodyPr>
          <a:lstStyle>
            <a:lvl1pPr marL="0" indent="0" algn="l">
              <a:lnSpc>
                <a:spcPct val="107000"/>
              </a:lnSpc>
              <a:spcBef>
                <a:spcPts val="0"/>
              </a:spcBef>
              <a:buNone/>
              <a:defRPr sz="2100">
                <a:solidFill>
                  <a:schemeClr val="tx2"/>
                </a:solidFill>
                <a:latin typeface="+mj-lt"/>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dirty="0"/>
          </a:p>
        </p:txBody>
      </p:sp>
      <p:pic>
        <p:nvPicPr>
          <p:cNvPr id="31" name="Graphic 30">
            <a:extLst>
              <a:ext uri="{FF2B5EF4-FFF2-40B4-BE49-F238E27FC236}">
                <a16:creationId xmlns:a16="http://schemas.microsoft.com/office/drawing/2014/main" id="{655D799E-E9E5-46D2-A4A8-C2991ED7CD8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20090" y="0"/>
            <a:ext cx="1096735" cy="1304666"/>
          </a:xfrm>
          <a:prstGeom prst="rect">
            <a:avLst/>
          </a:prstGeom>
        </p:spPr>
      </p:pic>
      <p:sp>
        <p:nvSpPr>
          <p:cNvPr id="22" name="Title 1">
            <a:extLst>
              <a:ext uri="{FF2B5EF4-FFF2-40B4-BE49-F238E27FC236}">
                <a16:creationId xmlns:a16="http://schemas.microsoft.com/office/drawing/2014/main" id="{45768DF2-6EBF-48BC-A321-F4FD52853E7F}"/>
              </a:ext>
            </a:extLst>
          </p:cNvPr>
          <p:cNvSpPr>
            <a:spLocks noGrp="1"/>
          </p:cNvSpPr>
          <p:nvPr>
            <p:ph type="ctrTitle" hasCustomPrompt="1"/>
          </p:nvPr>
        </p:nvSpPr>
        <p:spPr>
          <a:xfrm>
            <a:off x="720089" y="4198032"/>
            <a:ext cx="4508009" cy="533223"/>
          </a:xfrm>
          <a:solidFill>
            <a:schemeClr val="bg1"/>
          </a:solidFill>
        </p:spPr>
        <p:txBody>
          <a:bodyPr wrap="square" lIns="0" tIns="0" rIns="0" bIns="0" anchor="b">
            <a:spAutoFit/>
          </a:bodyPr>
          <a:lstStyle>
            <a:lvl1pPr algn="l">
              <a:defRPr sz="3850" b="1" spc="0" baseline="0">
                <a:solidFill>
                  <a:schemeClr val="tx2"/>
                </a:solidFill>
              </a:defRPr>
            </a:lvl1pPr>
          </a:lstStyle>
          <a:p>
            <a:r>
              <a:rPr lang="nb-NO" dirty="0"/>
              <a:t>En kort tittel</a:t>
            </a:r>
          </a:p>
        </p:txBody>
      </p:sp>
      <p:sp>
        <p:nvSpPr>
          <p:cNvPr id="8" name="Footer Placeholder 7">
            <a:extLst>
              <a:ext uri="{FF2B5EF4-FFF2-40B4-BE49-F238E27FC236}">
                <a16:creationId xmlns:a16="http://schemas.microsoft.com/office/drawing/2014/main" id="{A6023F19-6759-EB69-636C-44309C22BD02}"/>
              </a:ext>
            </a:extLst>
          </p:cNvPr>
          <p:cNvSpPr>
            <a:spLocks noGrp="1"/>
          </p:cNvSpPr>
          <p:nvPr>
            <p:ph type="ftr" sz="quarter" idx="22"/>
          </p:nvPr>
        </p:nvSpPr>
        <p:spPr/>
        <p:txBody>
          <a:bodyPr/>
          <a:lstStyle>
            <a:lvl1pPr>
              <a:defRPr>
                <a:solidFill>
                  <a:schemeClr val="tx2"/>
                </a:solidFill>
              </a:defRPr>
            </a:lvl1pPr>
          </a:lstStyle>
          <a:p>
            <a:r>
              <a:rPr lang="nb-NO"/>
              <a:t>Teknologi for et bedre samfunn</a:t>
            </a:r>
            <a:endParaRPr lang="nb-NO" dirty="0"/>
          </a:p>
        </p:txBody>
      </p:sp>
      <p:sp>
        <p:nvSpPr>
          <p:cNvPr id="10" name="Slide Number Placeholder 9">
            <a:extLst>
              <a:ext uri="{FF2B5EF4-FFF2-40B4-BE49-F238E27FC236}">
                <a16:creationId xmlns:a16="http://schemas.microsoft.com/office/drawing/2014/main" id="{6FE08D11-304F-1184-2C25-7FD7C9AA1992}"/>
              </a:ext>
            </a:extLst>
          </p:cNvPr>
          <p:cNvSpPr>
            <a:spLocks noGrp="1"/>
          </p:cNvSpPr>
          <p:nvPr>
            <p:ph type="sldNum" sz="quarter" idx="23"/>
          </p:nvPr>
        </p:nvSpPr>
        <p:spPr/>
        <p:txBody>
          <a:bodyPr/>
          <a:lstStyle>
            <a:lvl1pPr>
              <a:defRPr>
                <a:solidFill>
                  <a:schemeClr val="tx2"/>
                </a:solidFill>
              </a:defRPr>
            </a:lvl1pPr>
          </a:lstStyle>
          <a:p>
            <a:fld id="{B28577EF-26A1-4248-AC55-7ADFDAB26891}" type="slidenum">
              <a:rPr lang="en-GB" smtClean="0"/>
              <a:pPr/>
              <a:t>‹#›</a:t>
            </a:fld>
            <a:endParaRPr lang="en-GB"/>
          </a:p>
        </p:txBody>
      </p:sp>
    </p:spTree>
    <p:extLst>
      <p:ext uri="{BB962C8B-B14F-4D97-AF65-F5344CB8AC3E}">
        <p14:creationId xmlns:p14="http://schemas.microsoft.com/office/powerpoint/2010/main" val="23395868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rside med bilder splittet">
    <p:spTree>
      <p:nvGrpSpPr>
        <p:cNvPr id="1" name=""/>
        <p:cNvGrpSpPr/>
        <p:nvPr/>
      </p:nvGrpSpPr>
      <p:grpSpPr>
        <a:xfrm>
          <a:off x="0" y="0"/>
          <a:ext cx="0" cy="0"/>
          <a:chOff x="0" y="0"/>
          <a:chExt cx="0" cy="0"/>
        </a:xfrm>
      </p:grpSpPr>
      <p:sp>
        <p:nvSpPr>
          <p:cNvPr id="10" name="Picture Placeholder 17">
            <a:extLst>
              <a:ext uri="{FF2B5EF4-FFF2-40B4-BE49-F238E27FC236}">
                <a16:creationId xmlns:a16="http://schemas.microsoft.com/office/drawing/2014/main" id="{EEDD0BA7-C436-7FE0-64B1-EBC49CF4FA26}"/>
              </a:ext>
            </a:extLst>
          </p:cNvPr>
          <p:cNvSpPr>
            <a:spLocks noGrp="1"/>
          </p:cNvSpPr>
          <p:nvPr>
            <p:ph type="pic" sz="quarter" idx="16"/>
          </p:nvPr>
        </p:nvSpPr>
        <p:spPr>
          <a:xfrm>
            <a:off x="4897296" y="0"/>
            <a:ext cx="7294704" cy="6858325"/>
          </a:xfrm>
          <a:custGeom>
            <a:avLst/>
            <a:gdLst>
              <a:gd name="connsiteX0" fmla="*/ 2467646 w 7294704"/>
              <a:gd name="connsiteY0" fmla="*/ 0 h 6858325"/>
              <a:gd name="connsiteX1" fmla="*/ 7294704 w 7294704"/>
              <a:gd name="connsiteY1" fmla="*/ 0 h 6858325"/>
              <a:gd name="connsiteX2" fmla="*/ 7294704 w 7294704"/>
              <a:gd name="connsiteY2" fmla="*/ 6858325 h 6858325"/>
              <a:gd name="connsiteX3" fmla="*/ 0 w 7294704"/>
              <a:gd name="connsiteY3" fmla="*/ 6858325 h 6858325"/>
            </a:gdLst>
            <a:ahLst/>
            <a:cxnLst>
              <a:cxn ang="0">
                <a:pos x="connsiteX0" y="connsiteY0"/>
              </a:cxn>
              <a:cxn ang="0">
                <a:pos x="connsiteX1" y="connsiteY1"/>
              </a:cxn>
              <a:cxn ang="0">
                <a:pos x="connsiteX2" y="connsiteY2"/>
              </a:cxn>
              <a:cxn ang="0">
                <a:pos x="connsiteX3" y="connsiteY3"/>
              </a:cxn>
            </a:cxnLst>
            <a:rect l="l" t="t" r="r" b="b"/>
            <a:pathLst>
              <a:path w="7294704" h="6858325">
                <a:moveTo>
                  <a:pt x="2467646" y="0"/>
                </a:moveTo>
                <a:lnTo>
                  <a:pt x="7294704" y="0"/>
                </a:lnTo>
                <a:lnTo>
                  <a:pt x="7294704" y="6858325"/>
                </a:lnTo>
                <a:lnTo>
                  <a:pt x="0" y="6858325"/>
                </a:lnTo>
                <a:close/>
              </a:path>
            </a:pathLst>
          </a:custGeom>
          <a:blipFill>
            <a:blip r:embed="rId2"/>
            <a:stretch>
              <a:fillRect/>
            </a:stretch>
          </a:blipFill>
        </p:spPr>
        <p:txBody>
          <a:bodyPr wrap="square">
            <a:noAutofit/>
          </a:bodyPr>
          <a:lstStyle>
            <a:lvl1pPr>
              <a:buNone/>
              <a:defRPr/>
            </a:lvl1pPr>
          </a:lstStyle>
          <a:p>
            <a:endParaRPr lang="nb-NO" dirty="0"/>
          </a:p>
        </p:txBody>
      </p:sp>
      <p:sp>
        <p:nvSpPr>
          <p:cNvPr id="3" name="Text Placeholder 2">
            <a:extLst>
              <a:ext uri="{FF2B5EF4-FFF2-40B4-BE49-F238E27FC236}">
                <a16:creationId xmlns:a16="http://schemas.microsoft.com/office/drawing/2014/main" id="{E2091FE9-5642-447B-A657-51E61C78B318}"/>
              </a:ext>
            </a:extLst>
          </p:cNvPr>
          <p:cNvSpPr>
            <a:spLocks noGrp="1"/>
          </p:cNvSpPr>
          <p:nvPr>
            <p:ph type="body" sz="quarter" idx="20" hasCustomPrompt="1"/>
          </p:nvPr>
        </p:nvSpPr>
        <p:spPr>
          <a:xfrm>
            <a:off x="0" y="3821445"/>
            <a:ext cx="4897296" cy="2074529"/>
          </a:xfrm>
          <a:solidFill>
            <a:schemeClr val="bg1"/>
          </a:solidFill>
        </p:spPr>
        <p:txBody>
          <a:bodyPr/>
          <a:lstStyle>
            <a:lvl1pPr marL="0" indent="0">
              <a:buNone/>
              <a:defRPr/>
            </a:lvl1pPr>
          </a:lstStyle>
          <a:p>
            <a:pPr lvl="0"/>
            <a:r>
              <a:rPr lang="nb-NO" dirty="0"/>
              <a:t> </a:t>
            </a:r>
          </a:p>
        </p:txBody>
      </p:sp>
      <p:sp>
        <p:nvSpPr>
          <p:cNvPr id="12" name="Title 1">
            <a:extLst>
              <a:ext uri="{FF2B5EF4-FFF2-40B4-BE49-F238E27FC236}">
                <a16:creationId xmlns:a16="http://schemas.microsoft.com/office/drawing/2014/main" id="{C4136857-8A04-412B-B6B5-632FD407B032}"/>
              </a:ext>
            </a:extLst>
          </p:cNvPr>
          <p:cNvSpPr>
            <a:spLocks noGrp="1"/>
          </p:cNvSpPr>
          <p:nvPr>
            <p:ph type="ctrTitle" hasCustomPrompt="1"/>
          </p:nvPr>
        </p:nvSpPr>
        <p:spPr>
          <a:xfrm>
            <a:off x="720090" y="4198032"/>
            <a:ext cx="3847566" cy="533223"/>
          </a:xfrm>
          <a:solidFill>
            <a:schemeClr val="bg1"/>
          </a:solidFill>
        </p:spPr>
        <p:txBody>
          <a:bodyPr wrap="square" lIns="0" tIns="0" rIns="0" bIns="0" anchor="b">
            <a:spAutoFit/>
          </a:bodyPr>
          <a:lstStyle>
            <a:lvl1pPr algn="l">
              <a:defRPr sz="3850" b="1" spc="0" baseline="0">
                <a:solidFill>
                  <a:srgbClr val="05427C"/>
                </a:solidFill>
              </a:defRPr>
            </a:lvl1pPr>
          </a:lstStyle>
          <a:p>
            <a:r>
              <a:rPr lang="nb-NO" dirty="0"/>
              <a:t>En kort tittel</a:t>
            </a:r>
          </a:p>
        </p:txBody>
      </p:sp>
      <p:sp>
        <p:nvSpPr>
          <p:cNvPr id="13" name="Subtitle 2">
            <a:extLst>
              <a:ext uri="{FF2B5EF4-FFF2-40B4-BE49-F238E27FC236}">
                <a16:creationId xmlns:a16="http://schemas.microsoft.com/office/drawing/2014/main" id="{8EDF94FC-487E-4582-A68F-1CE82F069903}"/>
              </a:ext>
            </a:extLst>
          </p:cNvPr>
          <p:cNvSpPr>
            <a:spLocks noGrp="1"/>
          </p:cNvSpPr>
          <p:nvPr>
            <p:ph type="subTitle" idx="1"/>
          </p:nvPr>
        </p:nvSpPr>
        <p:spPr>
          <a:xfrm>
            <a:off x="720090" y="4931786"/>
            <a:ext cx="3847566" cy="676275"/>
          </a:xfrm>
          <a:prstGeom prst="rect">
            <a:avLst/>
          </a:prstGeom>
        </p:spPr>
        <p:txBody>
          <a:bodyPr lIns="0" tIns="0" rIns="0" bIns="0">
            <a:noAutofit/>
          </a:bodyPr>
          <a:lstStyle>
            <a:lvl1pPr marL="0" indent="0" algn="l">
              <a:lnSpc>
                <a:spcPct val="107000"/>
              </a:lnSpc>
              <a:spcBef>
                <a:spcPts val="0"/>
              </a:spcBef>
              <a:buNone/>
              <a:defRPr sz="2100">
                <a:solidFill>
                  <a:schemeClr val="tx2"/>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pic>
        <p:nvPicPr>
          <p:cNvPr id="9" name="Graphic 8">
            <a:extLst>
              <a:ext uri="{FF2B5EF4-FFF2-40B4-BE49-F238E27FC236}">
                <a16:creationId xmlns:a16="http://schemas.microsoft.com/office/drawing/2014/main" id="{31B4F5CB-508E-40CD-99E9-A75C5CF5181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20091" y="-1"/>
            <a:ext cx="1099919" cy="1304666"/>
          </a:xfrm>
          <a:prstGeom prst="rect">
            <a:avLst/>
          </a:prstGeom>
        </p:spPr>
      </p:pic>
      <p:sp>
        <p:nvSpPr>
          <p:cNvPr id="6" name="Footer Placeholder 5">
            <a:extLst>
              <a:ext uri="{FF2B5EF4-FFF2-40B4-BE49-F238E27FC236}">
                <a16:creationId xmlns:a16="http://schemas.microsoft.com/office/drawing/2014/main" id="{8F6E4096-9A09-FBED-C1E7-FEFE02F1696E}"/>
              </a:ext>
            </a:extLst>
          </p:cNvPr>
          <p:cNvSpPr>
            <a:spLocks noGrp="1"/>
          </p:cNvSpPr>
          <p:nvPr>
            <p:ph type="ftr" sz="quarter" idx="22"/>
          </p:nvPr>
        </p:nvSpPr>
        <p:spPr/>
        <p:txBody>
          <a:bodyPr/>
          <a:lstStyle>
            <a:lvl1pPr>
              <a:defRPr>
                <a:solidFill>
                  <a:schemeClr val="bg1"/>
                </a:solidFill>
              </a:defRPr>
            </a:lvl1pPr>
          </a:lstStyle>
          <a:p>
            <a:pPr algn="r"/>
            <a:r>
              <a:rPr lang="nb-NO"/>
              <a:t>Teknologi for et bedre samfunn</a:t>
            </a:r>
            <a:endParaRPr lang="nb-NO" dirty="0"/>
          </a:p>
        </p:txBody>
      </p:sp>
      <p:sp>
        <p:nvSpPr>
          <p:cNvPr id="7" name="Slide Number Placeholder 6">
            <a:extLst>
              <a:ext uri="{FF2B5EF4-FFF2-40B4-BE49-F238E27FC236}">
                <a16:creationId xmlns:a16="http://schemas.microsoft.com/office/drawing/2014/main" id="{74F7272C-3E8B-A404-40E9-523547827B23}"/>
              </a:ext>
            </a:extLst>
          </p:cNvPr>
          <p:cNvSpPr>
            <a:spLocks noGrp="1"/>
          </p:cNvSpPr>
          <p:nvPr>
            <p:ph type="sldNum" sz="quarter" idx="23"/>
          </p:nvPr>
        </p:nvSpPr>
        <p:spPr/>
        <p:txBody>
          <a:bodyPr/>
          <a:lstStyle/>
          <a:p>
            <a:fld id="{8BBD0072-14BB-4BD4-ABEF-A76685C831B5}" type="slidenum">
              <a:rPr lang="en-GB" smtClean="0"/>
              <a:pPr/>
              <a:t>‹#›</a:t>
            </a:fld>
            <a:endParaRPr lang="en-GB" dirty="0"/>
          </a:p>
        </p:txBody>
      </p:sp>
    </p:spTree>
    <p:extLst>
      <p:ext uri="{BB962C8B-B14F-4D97-AF65-F5344CB8AC3E}">
        <p14:creationId xmlns:p14="http://schemas.microsoft.com/office/powerpoint/2010/main" val="19838507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de med heldekkende bilde">
    <p:bg>
      <p:bgPr>
        <a:solidFill>
          <a:schemeClr val="bg1"/>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58B97A22-7072-4F9B-9DE7-1E83A7AB9B75}"/>
              </a:ext>
            </a:extLst>
          </p:cNvPr>
          <p:cNvSpPr>
            <a:spLocks noGrp="1"/>
          </p:cNvSpPr>
          <p:nvPr>
            <p:ph type="pic" sz="quarter" idx="13"/>
          </p:nvPr>
        </p:nvSpPr>
        <p:spPr>
          <a:xfrm>
            <a:off x="0" y="0"/>
            <a:ext cx="12192000" cy="6858000"/>
          </a:xfrm>
          <a:custGeom>
            <a:avLst/>
            <a:gdLst>
              <a:gd name="connsiteX0" fmla="*/ 0 w 12192000"/>
              <a:gd name="connsiteY0" fmla="*/ 0 h 6858000"/>
              <a:gd name="connsiteX1" fmla="*/ 722471 w 12192000"/>
              <a:gd name="connsiteY1" fmla="*/ 0 h 6858000"/>
              <a:gd name="connsiteX2" fmla="*/ 722471 w 12192000"/>
              <a:gd name="connsiteY2" fmla="*/ 1299762 h 6858000"/>
              <a:gd name="connsiteX3" fmla="*/ 1813407 w 12192000"/>
              <a:gd name="connsiteY3" fmla="*/ 1299762 h 6858000"/>
              <a:gd name="connsiteX4" fmla="*/ 1813407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722471" y="0"/>
                </a:lnTo>
                <a:lnTo>
                  <a:pt x="722471" y="1299762"/>
                </a:lnTo>
                <a:lnTo>
                  <a:pt x="1813407" y="1299762"/>
                </a:lnTo>
                <a:lnTo>
                  <a:pt x="1813407" y="0"/>
                </a:lnTo>
                <a:lnTo>
                  <a:pt x="12192000" y="0"/>
                </a:lnTo>
                <a:lnTo>
                  <a:pt x="12192000" y="6858000"/>
                </a:lnTo>
                <a:lnTo>
                  <a:pt x="0" y="6858000"/>
                </a:lnTo>
                <a:close/>
              </a:path>
            </a:pathLst>
          </a:custGeom>
          <a:blipFill>
            <a:blip r:embed="rId2"/>
            <a:stretch>
              <a:fillRect/>
            </a:stretch>
          </a:blipFill>
        </p:spPr>
        <p:txBody>
          <a:bodyPr wrap="square">
            <a:noAutofit/>
          </a:bodyPr>
          <a:lstStyle>
            <a:lvl1pPr algn="ctr">
              <a:buNone/>
              <a:defRPr/>
            </a:lvl1pPr>
          </a:lstStyle>
          <a:p>
            <a:r>
              <a:rPr lang="nb-NO" dirty="0"/>
              <a:t>Klikk på ikonet for å legge til et bilde</a:t>
            </a:r>
          </a:p>
        </p:txBody>
      </p:sp>
      <p:sp>
        <p:nvSpPr>
          <p:cNvPr id="21" name="Text Placeholder 2">
            <a:extLst>
              <a:ext uri="{FF2B5EF4-FFF2-40B4-BE49-F238E27FC236}">
                <a16:creationId xmlns:a16="http://schemas.microsoft.com/office/drawing/2014/main" id="{97978271-5187-4431-9708-C927DF0F7F6D}"/>
              </a:ext>
            </a:extLst>
          </p:cNvPr>
          <p:cNvSpPr>
            <a:spLocks noGrp="1"/>
          </p:cNvSpPr>
          <p:nvPr>
            <p:ph type="body" sz="quarter" idx="20" hasCustomPrompt="1"/>
          </p:nvPr>
        </p:nvSpPr>
        <p:spPr>
          <a:xfrm>
            <a:off x="0" y="3821445"/>
            <a:ext cx="5397496" cy="2074529"/>
          </a:xfrm>
          <a:solidFill>
            <a:schemeClr val="bg1"/>
          </a:solidFill>
        </p:spPr>
        <p:txBody>
          <a:bodyPr/>
          <a:lstStyle>
            <a:lvl1pPr marL="0" indent="0">
              <a:buNone/>
              <a:defRPr/>
            </a:lvl1pPr>
          </a:lstStyle>
          <a:p>
            <a:pPr lvl="0"/>
            <a:r>
              <a:rPr lang="nb-NO" dirty="0"/>
              <a:t> </a:t>
            </a:r>
          </a:p>
        </p:txBody>
      </p:sp>
      <p:sp>
        <p:nvSpPr>
          <p:cNvPr id="3" name="Subtitle 2">
            <a:extLst>
              <a:ext uri="{FF2B5EF4-FFF2-40B4-BE49-F238E27FC236}">
                <a16:creationId xmlns:a16="http://schemas.microsoft.com/office/drawing/2014/main" id="{8637D6E0-F061-4BBC-8DBC-562373D266A8}"/>
              </a:ext>
            </a:extLst>
          </p:cNvPr>
          <p:cNvSpPr>
            <a:spLocks noGrp="1"/>
          </p:cNvSpPr>
          <p:nvPr>
            <p:ph type="subTitle" idx="1"/>
          </p:nvPr>
        </p:nvSpPr>
        <p:spPr>
          <a:xfrm>
            <a:off x="720090" y="4931786"/>
            <a:ext cx="4508010" cy="676275"/>
          </a:xfrm>
        </p:spPr>
        <p:txBody>
          <a:bodyPr lIns="0" tIns="0" rIns="0" bIns="0">
            <a:noAutofit/>
          </a:bodyPr>
          <a:lstStyle>
            <a:lvl1pPr marL="0" indent="0" algn="l">
              <a:lnSpc>
                <a:spcPct val="107000"/>
              </a:lnSpc>
              <a:spcBef>
                <a:spcPts val="0"/>
              </a:spcBef>
              <a:buNone/>
              <a:defRPr sz="2100">
                <a:solidFill>
                  <a:schemeClr val="tx2"/>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22" name="Title 1">
            <a:extLst>
              <a:ext uri="{FF2B5EF4-FFF2-40B4-BE49-F238E27FC236}">
                <a16:creationId xmlns:a16="http://schemas.microsoft.com/office/drawing/2014/main" id="{45768DF2-6EBF-48BC-A321-F4FD52853E7F}"/>
              </a:ext>
            </a:extLst>
          </p:cNvPr>
          <p:cNvSpPr>
            <a:spLocks noGrp="1"/>
          </p:cNvSpPr>
          <p:nvPr>
            <p:ph type="ctrTitle" hasCustomPrompt="1"/>
          </p:nvPr>
        </p:nvSpPr>
        <p:spPr>
          <a:xfrm>
            <a:off x="720089" y="4198032"/>
            <a:ext cx="4508009" cy="533223"/>
          </a:xfrm>
          <a:solidFill>
            <a:schemeClr val="bg1"/>
          </a:solidFill>
        </p:spPr>
        <p:txBody>
          <a:bodyPr wrap="square" lIns="0" tIns="0" rIns="0" bIns="0" anchor="b">
            <a:spAutoFit/>
          </a:bodyPr>
          <a:lstStyle>
            <a:lvl1pPr algn="l">
              <a:defRPr sz="3850" b="1" spc="0" baseline="0">
                <a:solidFill>
                  <a:schemeClr val="tx2"/>
                </a:solidFill>
              </a:defRPr>
            </a:lvl1pPr>
          </a:lstStyle>
          <a:p>
            <a:r>
              <a:rPr lang="nb-NO" dirty="0"/>
              <a:t>En kort tittel</a:t>
            </a:r>
          </a:p>
        </p:txBody>
      </p:sp>
      <p:pic>
        <p:nvPicPr>
          <p:cNvPr id="10" name="Graphic 9">
            <a:extLst>
              <a:ext uri="{FF2B5EF4-FFF2-40B4-BE49-F238E27FC236}">
                <a16:creationId xmlns:a16="http://schemas.microsoft.com/office/drawing/2014/main" id="{0597384E-57FD-4F04-8C50-6AF0A2BD8C6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20091" y="-1"/>
            <a:ext cx="1099919" cy="1304666"/>
          </a:xfrm>
          <a:prstGeom prst="rect">
            <a:avLst/>
          </a:prstGeom>
        </p:spPr>
      </p:pic>
      <p:sp>
        <p:nvSpPr>
          <p:cNvPr id="6" name="Footer Placeholder 5">
            <a:extLst>
              <a:ext uri="{FF2B5EF4-FFF2-40B4-BE49-F238E27FC236}">
                <a16:creationId xmlns:a16="http://schemas.microsoft.com/office/drawing/2014/main" id="{9FA8D0D5-4142-8923-1F30-87F81C50F26A}"/>
              </a:ext>
            </a:extLst>
          </p:cNvPr>
          <p:cNvSpPr>
            <a:spLocks noGrp="1"/>
          </p:cNvSpPr>
          <p:nvPr>
            <p:ph type="ftr" sz="quarter" idx="22"/>
          </p:nvPr>
        </p:nvSpPr>
        <p:spPr/>
        <p:txBody>
          <a:bodyPr/>
          <a:lstStyle>
            <a:lvl1pPr>
              <a:defRPr>
                <a:solidFill>
                  <a:schemeClr val="bg1"/>
                </a:solidFill>
              </a:defRPr>
            </a:lvl1pPr>
          </a:lstStyle>
          <a:p>
            <a:pPr algn="r"/>
            <a:r>
              <a:rPr lang="nb-NO"/>
              <a:t>Teknologi for et bedre samfunn</a:t>
            </a:r>
            <a:endParaRPr lang="nb-NO" dirty="0"/>
          </a:p>
        </p:txBody>
      </p:sp>
      <p:sp>
        <p:nvSpPr>
          <p:cNvPr id="8" name="Slide Number Placeholder 7">
            <a:extLst>
              <a:ext uri="{FF2B5EF4-FFF2-40B4-BE49-F238E27FC236}">
                <a16:creationId xmlns:a16="http://schemas.microsoft.com/office/drawing/2014/main" id="{F6C80863-452E-DDE6-E33A-5291D515F20B}"/>
              </a:ext>
            </a:extLst>
          </p:cNvPr>
          <p:cNvSpPr>
            <a:spLocks noGrp="1"/>
          </p:cNvSpPr>
          <p:nvPr>
            <p:ph type="sldNum" sz="quarter" idx="23"/>
          </p:nvPr>
        </p:nvSpPr>
        <p:spPr/>
        <p:txBody>
          <a:bodyPr/>
          <a:lstStyle/>
          <a:p>
            <a:fld id="{8BBD0072-14BB-4BD4-ABEF-A76685C831B5}" type="slidenum">
              <a:rPr lang="en-GB" smtClean="0"/>
              <a:pPr/>
              <a:t>‹#›</a:t>
            </a:fld>
            <a:endParaRPr lang="en-GB" dirty="0"/>
          </a:p>
        </p:txBody>
      </p:sp>
    </p:spTree>
    <p:extLst>
      <p:ext uri="{BB962C8B-B14F-4D97-AF65-F5344CB8AC3E}">
        <p14:creationId xmlns:p14="http://schemas.microsoft.com/office/powerpoint/2010/main" val="20981870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de med heldekkende video">
    <p:bg>
      <p:bgPr>
        <a:solidFill>
          <a:schemeClr val="bg1"/>
        </a:solidFill>
        <a:effectLst/>
      </p:bgPr>
    </p:bg>
    <p:spTree>
      <p:nvGrpSpPr>
        <p:cNvPr id="1" name=""/>
        <p:cNvGrpSpPr/>
        <p:nvPr/>
      </p:nvGrpSpPr>
      <p:grpSpPr>
        <a:xfrm>
          <a:off x="0" y="0"/>
          <a:ext cx="0" cy="0"/>
          <a:chOff x="0" y="0"/>
          <a:chExt cx="0" cy="0"/>
        </a:xfrm>
      </p:grpSpPr>
      <p:sp>
        <p:nvSpPr>
          <p:cNvPr id="6" name="Media Placeholder 5">
            <a:extLst>
              <a:ext uri="{FF2B5EF4-FFF2-40B4-BE49-F238E27FC236}">
                <a16:creationId xmlns:a16="http://schemas.microsoft.com/office/drawing/2014/main" id="{9411C7D4-48C4-4B82-9272-C825344475C8}"/>
              </a:ext>
            </a:extLst>
          </p:cNvPr>
          <p:cNvSpPr>
            <a:spLocks noGrp="1"/>
          </p:cNvSpPr>
          <p:nvPr>
            <p:ph type="media" sz="quarter" idx="14"/>
          </p:nvPr>
        </p:nvSpPr>
        <p:spPr>
          <a:xfrm>
            <a:off x="0" y="-1"/>
            <a:ext cx="12192000" cy="6858000"/>
          </a:xfrm>
        </p:spPr>
        <p:txBody>
          <a:bodyPr/>
          <a:lstStyle>
            <a:lvl1pPr>
              <a:defRPr>
                <a:solidFill>
                  <a:schemeClr val="tx2"/>
                </a:solidFill>
              </a:defRPr>
            </a:lvl1pPr>
          </a:lstStyle>
          <a:p>
            <a:endParaRPr lang="en-US"/>
          </a:p>
        </p:txBody>
      </p:sp>
      <p:pic>
        <p:nvPicPr>
          <p:cNvPr id="9" name="Graphic 8">
            <a:extLst>
              <a:ext uri="{FF2B5EF4-FFF2-40B4-BE49-F238E27FC236}">
                <a16:creationId xmlns:a16="http://schemas.microsoft.com/office/drawing/2014/main" id="{B691721E-7EAA-4CAE-8AD6-46313E87B52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0091" y="-1"/>
            <a:ext cx="1099919" cy="1304666"/>
          </a:xfrm>
          <a:prstGeom prst="rect">
            <a:avLst/>
          </a:prstGeom>
        </p:spPr>
      </p:pic>
      <p:sp>
        <p:nvSpPr>
          <p:cNvPr id="10" name="Text Placeholder 2">
            <a:extLst>
              <a:ext uri="{FF2B5EF4-FFF2-40B4-BE49-F238E27FC236}">
                <a16:creationId xmlns:a16="http://schemas.microsoft.com/office/drawing/2014/main" id="{A0E397CE-3BE9-4B6D-A6CA-DA7C6931A237}"/>
              </a:ext>
            </a:extLst>
          </p:cNvPr>
          <p:cNvSpPr>
            <a:spLocks noGrp="1"/>
          </p:cNvSpPr>
          <p:nvPr>
            <p:ph type="body" sz="quarter" idx="20" hasCustomPrompt="1"/>
          </p:nvPr>
        </p:nvSpPr>
        <p:spPr>
          <a:xfrm>
            <a:off x="0" y="3821445"/>
            <a:ext cx="5397496" cy="2074529"/>
          </a:xfrm>
          <a:solidFill>
            <a:schemeClr val="bg1"/>
          </a:solidFill>
        </p:spPr>
        <p:txBody>
          <a:bodyPr/>
          <a:lstStyle>
            <a:lvl1pPr marL="0" indent="0">
              <a:buNone/>
              <a:defRPr/>
            </a:lvl1pPr>
          </a:lstStyle>
          <a:p>
            <a:pPr lvl="0"/>
            <a:r>
              <a:rPr lang="nb-NO" dirty="0"/>
              <a:t> </a:t>
            </a:r>
          </a:p>
        </p:txBody>
      </p:sp>
      <p:sp>
        <p:nvSpPr>
          <p:cNvPr id="11" name="Subtitle 2">
            <a:extLst>
              <a:ext uri="{FF2B5EF4-FFF2-40B4-BE49-F238E27FC236}">
                <a16:creationId xmlns:a16="http://schemas.microsoft.com/office/drawing/2014/main" id="{C48FCAF9-0444-4E65-BC4B-318753FE8C19}"/>
              </a:ext>
            </a:extLst>
          </p:cNvPr>
          <p:cNvSpPr>
            <a:spLocks noGrp="1"/>
          </p:cNvSpPr>
          <p:nvPr>
            <p:ph type="subTitle" idx="1"/>
          </p:nvPr>
        </p:nvSpPr>
        <p:spPr>
          <a:xfrm>
            <a:off x="720090" y="4931786"/>
            <a:ext cx="4508010" cy="676275"/>
          </a:xfrm>
        </p:spPr>
        <p:txBody>
          <a:bodyPr lIns="0" tIns="0" rIns="0" bIns="0">
            <a:noAutofit/>
          </a:bodyPr>
          <a:lstStyle>
            <a:lvl1pPr marL="0" indent="0" algn="l">
              <a:lnSpc>
                <a:spcPct val="107000"/>
              </a:lnSpc>
              <a:spcBef>
                <a:spcPts val="0"/>
              </a:spcBef>
              <a:buNone/>
              <a:defRPr sz="2100">
                <a:solidFill>
                  <a:schemeClr val="tx2"/>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12" name="Title 1">
            <a:extLst>
              <a:ext uri="{FF2B5EF4-FFF2-40B4-BE49-F238E27FC236}">
                <a16:creationId xmlns:a16="http://schemas.microsoft.com/office/drawing/2014/main" id="{2228278C-DF93-4814-8B34-D031DEE1A188}"/>
              </a:ext>
            </a:extLst>
          </p:cNvPr>
          <p:cNvSpPr>
            <a:spLocks noGrp="1"/>
          </p:cNvSpPr>
          <p:nvPr>
            <p:ph type="ctrTitle" hasCustomPrompt="1"/>
          </p:nvPr>
        </p:nvSpPr>
        <p:spPr>
          <a:xfrm>
            <a:off x="720089" y="4198032"/>
            <a:ext cx="4508009" cy="533223"/>
          </a:xfrm>
          <a:solidFill>
            <a:schemeClr val="bg1"/>
          </a:solidFill>
        </p:spPr>
        <p:txBody>
          <a:bodyPr wrap="square" lIns="0" tIns="0" rIns="0" bIns="0" anchor="b">
            <a:spAutoFit/>
          </a:bodyPr>
          <a:lstStyle>
            <a:lvl1pPr algn="l">
              <a:defRPr sz="3850" b="1" spc="0" baseline="0">
                <a:solidFill>
                  <a:schemeClr val="tx2"/>
                </a:solidFill>
              </a:defRPr>
            </a:lvl1pPr>
          </a:lstStyle>
          <a:p>
            <a:r>
              <a:rPr lang="nb-NO" dirty="0"/>
              <a:t>En kort tittel</a:t>
            </a:r>
          </a:p>
        </p:txBody>
      </p:sp>
      <p:sp>
        <p:nvSpPr>
          <p:cNvPr id="4" name="Footer Placeholder 3">
            <a:extLst>
              <a:ext uri="{FF2B5EF4-FFF2-40B4-BE49-F238E27FC236}">
                <a16:creationId xmlns:a16="http://schemas.microsoft.com/office/drawing/2014/main" id="{C0EB83B5-5908-DF89-41BA-94832817B52E}"/>
              </a:ext>
            </a:extLst>
          </p:cNvPr>
          <p:cNvSpPr>
            <a:spLocks noGrp="1"/>
          </p:cNvSpPr>
          <p:nvPr>
            <p:ph type="ftr" sz="quarter" idx="22"/>
          </p:nvPr>
        </p:nvSpPr>
        <p:spPr/>
        <p:txBody>
          <a:bodyPr/>
          <a:lstStyle/>
          <a:p>
            <a:pPr algn="r"/>
            <a:r>
              <a:rPr lang="nb-NO"/>
              <a:t>Teknologi for et bedre samfunn</a:t>
            </a:r>
            <a:endParaRPr lang="nb-NO" dirty="0"/>
          </a:p>
        </p:txBody>
      </p:sp>
      <p:sp>
        <p:nvSpPr>
          <p:cNvPr id="7" name="Slide Number Placeholder 6">
            <a:extLst>
              <a:ext uri="{FF2B5EF4-FFF2-40B4-BE49-F238E27FC236}">
                <a16:creationId xmlns:a16="http://schemas.microsoft.com/office/drawing/2014/main" id="{2E0DDAD6-7EED-2A79-0861-380A9D499F5E}"/>
              </a:ext>
            </a:extLst>
          </p:cNvPr>
          <p:cNvSpPr>
            <a:spLocks noGrp="1"/>
          </p:cNvSpPr>
          <p:nvPr>
            <p:ph type="sldNum" sz="quarter" idx="23"/>
          </p:nvPr>
        </p:nvSpPr>
        <p:spPr/>
        <p:txBody>
          <a:bodyPr/>
          <a:lstStyle/>
          <a:p>
            <a:fld id="{8BBD0072-14BB-4BD4-ABEF-A76685C831B5}" type="slidenum">
              <a:rPr lang="en-GB" smtClean="0"/>
              <a:pPr/>
              <a:t>‹#›</a:t>
            </a:fld>
            <a:endParaRPr lang="en-GB" dirty="0"/>
          </a:p>
        </p:txBody>
      </p:sp>
    </p:spTree>
    <p:extLst>
      <p:ext uri="{BB962C8B-B14F-4D97-AF65-F5344CB8AC3E}">
        <p14:creationId xmlns:p14="http://schemas.microsoft.com/office/powerpoint/2010/main" val="32245514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tel og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5" y="379964"/>
            <a:ext cx="9369266" cy="1051168"/>
          </a:xfrm>
        </p:spPr>
        <p:txBody>
          <a:bodyPr/>
          <a:lstStyle>
            <a:lvl1pPr>
              <a:defRPr/>
            </a:lvl1pPr>
          </a:lstStyle>
          <a:p>
            <a:r>
              <a:rPr lang="nb-NO"/>
              <a:t>Klikk for å redigere tittelstil</a:t>
            </a:r>
            <a:endParaRPr lang="nb-NO" dirty="0"/>
          </a:p>
        </p:txBody>
      </p:sp>
      <p:sp>
        <p:nvSpPr>
          <p:cNvPr id="7" name="Text Placeholder 6">
            <a:extLst>
              <a:ext uri="{FF2B5EF4-FFF2-40B4-BE49-F238E27FC236}">
                <a16:creationId xmlns:a16="http://schemas.microsoft.com/office/drawing/2014/main" id="{8F04DE89-81A4-4BB5-B6A8-37F48E1E59EE}"/>
              </a:ext>
            </a:extLst>
          </p:cNvPr>
          <p:cNvSpPr>
            <a:spLocks noGrp="1"/>
          </p:cNvSpPr>
          <p:nvPr>
            <p:ph type="body" sz="quarter" idx="12"/>
          </p:nvPr>
        </p:nvSpPr>
        <p:spPr>
          <a:xfrm>
            <a:off x="758189" y="2259018"/>
            <a:ext cx="10713721" cy="3910012"/>
          </a:xfrm>
          <a:prstGeom prst="rect">
            <a:avLst/>
          </a:prstGeom>
        </p:spPr>
        <p:txBody>
          <a:bodyPr lIns="0" tIns="0" rIns="0" bIns="0"/>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3" name="Date Placeholder 2">
            <a:extLst>
              <a:ext uri="{FF2B5EF4-FFF2-40B4-BE49-F238E27FC236}">
                <a16:creationId xmlns:a16="http://schemas.microsoft.com/office/drawing/2014/main" id="{203F8D64-F93E-F455-32CE-3A57D80E9D70}"/>
              </a:ext>
            </a:extLst>
          </p:cNvPr>
          <p:cNvSpPr>
            <a:spLocks noGrp="1"/>
          </p:cNvSpPr>
          <p:nvPr>
            <p:ph type="dt" sz="half" idx="13"/>
          </p:nvPr>
        </p:nvSpPr>
        <p:spPr/>
        <p:txBody>
          <a:bodyPr/>
          <a:lstStyle/>
          <a:p>
            <a:fld id="{93967094-01B1-45D1-9944-31A2A162C8C6}" type="datetime1">
              <a:rPr lang="en-GB" smtClean="0"/>
              <a:t>09/06/2023</a:t>
            </a:fld>
            <a:endParaRPr lang="en-GB" dirty="0"/>
          </a:p>
        </p:txBody>
      </p:sp>
      <p:sp>
        <p:nvSpPr>
          <p:cNvPr id="4" name="Footer Placeholder 3">
            <a:extLst>
              <a:ext uri="{FF2B5EF4-FFF2-40B4-BE49-F238E27FC236}">
                <a16:creationId xmlns:a16="http://schemas.microsoft.com/office/drawing/2014/main" id="{4FFE5EF0-15AE-3421-AC6F-1ADC80407060}"/>
              </a:ext>
            </a:extLst>
          </p:cNvPr>
          <p:cNvSpPr>
            <a:spLocks noGrp="1"/>
          </p:cNvSpPr>
          <p:nvPr>
            <p:ph type="ftr" sz="quarter" idx="14"/>
          </p:nvPr>
        </p:nvSpPr>
        <p:spPr/>
        <p:txBody>
          <a:bodyPr/>
          <a:lstStyle/>
          <a:p>
            <a:pPr algn="r"/>
            <a:r>
              <a:rPr lang="nb-NO"/>
              <a:t>Teknologi for et bedre samfunn</a:t>
            </a:r>
            <a:endParaRPr lang="nb-NO" dirty="0"/>
          </a:p>
        </p:txBody>
      </p:sp>
      <p:sp>
        <p:nvSpPr>
          <p:cNvPr id="5" name="Slide Number Placeholder 4">
            <a:extLst>
              <a:ext uri="{FF2B5EF4-FFF2-40B4-BE49-F238E27FC236}">
                <a16:creationId xmlns:a16="http://schemas.microsoft.com/office/drawing/2014/main" id="{E0298708-0E76-B8DB-8A03-D4F4C16072A8}"/>
              </a:ext>
            </a:extLst>
          </p:cNvPr>
          <p:cNvSpPr>
            <a:spLocks noGrp="1"/>
          </p:cNvSpPr>
          <p:nvPr>
            <p:ph type="sldNum" sz="quarter" idx="15"/>
          </p:nvPr>
        </p:nvSpPr>
        <p:spPr/>
        <p:txBody>
          <a:bodyPr/>
          <a:lstStyle/>
          <a:p>
            <a:fld id="{8BBD0072-14BB-4BD4-ABEF-A76685C831B5}" type="slidenum">
              <a:rPr lang="en-GB" smtClean="0"/>
              <a:pPr/>
              <a:t>‹#›</a:t>
            </a:fld>
            <a:endParaRPr lang="en-GB" dirty="0"/>
          </a:p>
        </p:txBody>
      </p:sp>
    </p:spTree>
    <p:extLst>
      <p:ext uri="{BB962C8B-B14F-4D97-AF65-F5344CB8AC3E}">
        <p14:creationId xmlns:p14="http://schemas.microsoft.com/office/powerpoint/2010/main" val="20177837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5" y="379964"/>
            <a:ext cx="9369266" cy="1051168"/>
          </a:xfrm>
        </p:spPr>
        <p:txBody>
          <a:bodyPr/>
          <a:lstStyle>
            <a:lvl1pPr>
              <a:defRPr/>
            </a:lvl1pPr>
          </a:lstStyle>
          <a:p>
            <a:r>
              <a:rPr lang="nb-NO"/>
              <a:t>Klikk for å redigere tittelstil</a:t>
            </a:r>
            <a:endParaRPr lang="nb-NO" dirty="0"/>
          </a:p>
        </p:txBody>
      </p:sp>
      <p:sp>
        <p:nvSpPr>
          <p:cNvPr id="3" name="Date Placeholder 2">
            <a:extLst>
              <a:ext uri="{FF2B5EF4-FFF2-40B4-BE49-F238E27FC236}">
                <a16:creationId xmlns:a16="http://schemas.microsoft.com/office/drawing/2014/main" id="{203F8D64-F93E-F455-32CE-3A57D80E9D70}"/>
              </a:ext>
            </a:extLst>
          </p:cNvPr>
          <p:cNvSpPr>
            <a:spLocks noGrp="1"/>
          </p:cNvSpPr>
          <p:nvPr>
            <p:ph type="dt" sz="half" idx="13"/>
          </p:nvPr>
        </p:nvSpPr>
        <p:spPr/>
        <p:txBody>
          <a:bodyPr/>
          <a:lstStyle/>
          <a:p>
            <a:fld id="{93967094-01B1-45D1-9944-31A2A162C8C6}" type="datetime1">
              <a:rPr lang="en-GB" smtClean="0"/>
              <a:t>09/06/2023</a:t>
            </a:fld>
            <a:endParaRPr lang="en-GB" dirty="0"/>
          </a:p>
        </p:txBody>
      </p:sp>
      <p:sp>
        <p:nvSpPr>
          <p:cNvPr id="4" name="Footer Placeholder 3">
            <a:extLst>
              <a:ext uri="{FF2B5EF4-FFF2-40B4-BE49-F238E27FC236}">
                <a16:creationId xmlns:a16="http://schemas.microsoft.com/office/drawing/2014/main" id="{4FFE5EF0-15AE-3421-AC6F-1ADC80407060}"/>
              </a:ext>
            </a:extLst>
          </p:cNvPr>
          <p:cNvSpPr>
            <a:spLocks noGrp="1"/>
          </p:cNvSpPr>
          <p:nvPr>
            <p:ph type="ftr" sz="quarter" idx="14"/>
          </p:nvPr>
        </p:nvSpPr>
        <p:spPr/>
        <p:txBody>
          <a:bodyPr/>
          <a:lstStyle/>
          <a:p>
            <a:pPr algn="r"/>
            <a:r>
              <a:rPr lang="nb-NO"/>
              <a:t>Teknologi for et bedre samfunn</a:t>
            </a:r>
            <a:endParaRPr lang="nb-NO" dirty="0"/>
          </a:p>
        </p:txBody>
      </p:sp>
      <p:sp>
        <p:nvSpPr>
          <p:cNvPr id="5" name="Slide Number Placeholder 4">
            <a:extLst>
              <a:ext uri="{FF2B5EF4-FFF2-40B4-BE49-F238E27FC236}">
                <a16:creationId xmlns:a16="http://schemas.microsoft.com/office/drawing/2014/main" id="{E0298708-0E76-B8DB-8A03-D4F4C16072A8}"/>
              </a:ext>
            </a:extLst>
          </p:cNvPr>
          <p:cNvSpPr>
            <a:spLocks noGrp="1"/>
          </p:cNvSpPr>
          <p:nvPr>
            <p:ph type="sldNum" sz="quarter" idx="15"/>
          </p:nvPr>
        </p:nvSpPr>
        <p:spPr/>
        <p:txBody>
          <a:bodyPr/>
          <a:lstStyle/>
          <a:p>
            <a:fld id="{8BBD0072-14BB-4BD4-ABEF-A76685C831B5}" type="slidenum">
              <a:rPr lang="en-GB" smtClean="0"/>
              <a:pPr/>
              <a:t>‹#›</a:t>
            </a:fld>
            <a:endParaRPr lang="en-GB" dirty="0"/>
          </a:p>
        </p:txBody>
      </p:sp>
      <p:sp>
        <p:nvSpPr>
          <p:cNvPr id="8" name="Content Placeholder 2">
            <a:extLst>
              <a:ext uri="{FF2B5EF4-FFF2-40B4-BE49-F238E27FC236}">
                <a16:creationId xmlns:a16="http://schemas.microsoft.com/office/drawing/2014/main" id="{D08FDB28-774C-23CB-1CC9-933DDC719F92}"/>
              </a:ext>
            </a:extLst>
          </p:cNvPr>
          <p:cNvSpPr>
            <a:spLocks noGrp="1"/>
          </p:cNvSpPr>
          <p:nvPr>
            <p:ph idx="1"/>
          </p:nvPr>
        </p:nvSpPr>
        <p:spPr>
          <a:xfrm>
            <a:off x="758189" y="2259018"/>
            <a:ext cx="10713721" cy="3910012"/>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33724167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1F1D6E9-D703-4F0F-B724-E992F395E6EB}"/>
              </a:ext>
            </a:extLst>
          </p:cNvPr>
          <p:cNvSpPr>
            <a:spLocks noGrp="1"/>
          </p:cNvSpPr>
          <p:nvPr>
            <p:ph type="pic" sz="quarter" idx="13"/>
          </p:nvPr>
        </p:nvSpPr>
        <p:spPr>
          <a:xfrm>
            <a:off x="7329488" y="0"/>
            <a:ext cx="4862512" cy="6858000"/>
          </a:xfrm>
        </p:spPr>
        <p:txBody>
          <a:bodyPr/>
          <a:lstStyle>
            <a:lvl1pPr>
              <a:buNone/>
              <a:defRPr/>
            </a:lvl1pPr>
          </a:lstStyle>
          <a:p>
            <a:r>
              <a:rPr lang="nb-NO"/>
              <a:t>Klikk på ikonet for å legge til et bilde</a:t>
            </a:r>
            <a:endParaRPr lang="nb-NO" dirty="0"/>
          </a:p>
        </p:txBody>
      </p:sp>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5" y="379964"/>
            <a:ext cx="4031018" cy="1051168"/>
          </a:xfrm>
        </p:spPr>
        <p:txBody>
          <a:bodyPr/>
          <a:lstStyle>
            <a:lvl1pPr>
              <a:defRPr/>
            </a:lvl1pPr>
          </a:lstStyle>
          <a:p>
            <a:r>
              <a:rPr lang="nb-NO" dirty="0"/>
              <a:t>Klikk for å redigere tittelstil</a:t>
            </a:r>
          </a:p>
        </p:txBody>
      </p:sp>
      <p:sp>
        <p:nvSpPr>
          <p:cNvPr id="3" name="Content Placeholder 2">
            <a:extLst>
              <a:ext uri="{FF2B5EF4-FFF2-40B4-BE49-F238E27FC236}">
                <a16:creationId xmlns:a16="http://schemas.microsoft.com/office/drawing/2014/main" id="{0D93E16A-6125-4B01-9B97-3CA53DFF61AB}"/>
              </a:ext>
            </a:extLst>
          </p:cNvPr>
          <p:cNvSpPr>
            <a:spLocks noGrp="1"/>
          </p:cNvSpPr>
          <p:nvPr>
            <p:ph idx="1"/>
          </p:nvPr>
        </p:nvSpPr>
        <p:spPr>
          <a:xfrm>
            <a:off x="758190" y="2259018"/>
            <a:ext cx="5375472" cy="3910012"/>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1" name="Slide Number Placeholder 5">
            <a:extLst>
              <a:ext uri="{FF2B5EF4-FFF2-40B4-BE49-F238E27FC236}">
                <a16:creationId xmlns:a16="http://schemas.microsoft.com/office/drawing/2014/main" id="{5C7DF1C5-A62B-48F2-8482-9AFA5987E96B}"/>
              </a:ext>
            </a:extLst>
          </p:cNvPr>
          <p:cNvSpPr>
            <a:spLocks noGrp="1"/>
          </p:cNvSpPr>
          <p:nvPr>
            <p:ph type="sldNum" sz="quarter" idx="12"/>
          </p:nvPr>
        </p:nvSpPr>
        <p:spPr>
          <a:xfrm>
            <a:off x="720090" y="6354535"/>
            <a:ext cx="3424012" cy="215444"/>
          </a:xfrm>
          <a:prstGeom prst="rect">
            <a:avLst/>
          </a:prstGeom>
        </p:spPr>
        <p:txBody>
          <a:bodyPr lIns="0" tIns="0" rIns="0" bIns="0" anchor="ctr">
            <a:noAutofit/>
          </a:bodyPr>
          <a:lstStyle>
            <a:lvl1pPr algn="l">
              <a:defRPr sz="1400">
                <a:solidFill>
                  <a:schemeClr val="bg1"/>
                </a:solidFill>
              </a:defRPr>
            </a:lvl1pPr>
          </a:lstStyle>
          <a:p>
            <a:fld id="{E344FE64-9673-4E6C-96FF-C6B9E6BF336F}" type="slidenum">
              <a:rPr lang="nb-NO" smtClean="0"/>
              <a:pPr/>
              <a:t>‹#›</a:t>
            </a:fld>
            <a:endParaRPr lang="nb-NO" dirty="0"/>
          </a:p>
        </p:txBody>
      </p:sp>
      <p:sp>
        <p:nvSpPr>
          <p:cNvPr id="4" name="Date Placeholder 3">
            <a:extLst>
              <a:ext uri="{FF2B5EF4-FFF2-40B4-BE49-F238E27FC236}">
                <a16:creationId xmlns:a16="http://schemas.microsoft.com/office/drawing/2014/main" id="{D8384D90-5C07-187A-A1B0-2BE2AA4E3B13}"/>
              </a:ext>
            </a:extLst>
          </p:cNvPr>
          <p:cNvSpPr>
            <a:spLocks noGrp="1"/>
          </p:cNvSpPr>
          <p:nvPr>
            <p:ph type="dt" sz="half" idx="14"/>
          </p:nvPr>
        </p:nvSpPr>
        <p:spPr/>
        <p:txBody>
          <a:bodyPr/>
          <a:lstStyle/>
          <a:p>
            <a:fld id="{CBBDFA00-7788-447A-B334-FA68055BE64D}" type="datetime1">
              <a:rPr lang="en-GB" smtClean="0"/>
              <a:t>09/06/2023</a:t>
            </a:fld>
            <a:endParaRPr lang="en-GB" dirty="0"/>
          </a:p>
        </p:txBody>
      </p:sp>
      <p:sp>
        <p:nvSpPr>
          <p:cNvPr id="5" name="Footer Placeholder 4">
            <a:extLst>
              <a:ext uri="{FF2B5EF4-FFF2-40B4-BE49-F238E27FC236}">
                <a16:creationId xmlns:a16="http://schemas.microsoft.com/office/drawing/2014/main" id="{D03A824F-C3C0-D97F-72E5-E9754DEF17F3}"/>
              </a:ext>
            </a:extLst>
          </p:cNvPr>
          <p:cNvSpPr>
            <a:spLocks noGrp="1"/>
          </p:cNvSpPr>
          <p:nvPr>
            <p:ph type="ftr" sz="quarter" idx="15"/>
          </p:nvPr>
        </p:nvSpPr>
        <p:spPr/>
        <p:txBody>
          <a:bodyPr/>
          <a:lstStyle/>
          <a:p>
            <a:pPr algn="r"/>
            <a:r>
              <a:rPr lang="nb-NO"/>
              <a:t>Teknologi for et bedre samfunn</a:t>
            </a:r>
            <a:endParaRPr lang="nb-NO" dirty="0"/>
          </a:p>
        </p:txBody>
      </p:sp>
    </p:spTree>
    <p:extLst>
      <p:ext uri="{BB962C8B-B14F-4D97-AF65-F5344CB8AC3E}">
        <p14:creationId xmlns:p14="http://schemas.microsoft.com/office/powerpoint/2010/main" val="5455323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tel og tekst i to bolk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dirty="0"/>
              <a:t>Klikk for å redigere tittelstil</a:t>
            </a:r>
          </a:p>
        </p:txBody>
      </p:sp>
      <p:sp>
        <p:nvSpPr>
          <p:cNvPr id="9" name="Text Placeholder 2">
            <a:extLst>
              <a:ext uri="{FF2B5EF4-FFF2-40B4-BE49-F238E27FC236}">
                <a16:creationId xmlns:a16="http://schemas.microsoft.com/office/drawing/2014/main" id="{811D9235-DDE9-4289-8F46-F0D05758E858}"/>
              </a:ext>
            </a:extLst>
          </p:cNvPr>
          <p:cNvSpPr>
            <a:spLocks noGrp="1"/>
          </p:cNvSpPr>
          <p:nvPr>
            <p:ph idx="1" hasCustomPrompt="1"/>
          </p:nvPr>
        </p:nvSpPr>
        <p:spPr>
          <a:xfrm>
            <a:off x="758190" y="2259018"/>
            <a:ext cx="5149124" cy="391001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
        <p:nvSpPr>
          <p:cNvPr id="11" name="Text Placeholder 2">
            <a:extLst>
              <a:ext uri="{FF2B5EF4-FFF2-40B4-BE49-F238E27FC236}">
                <a16:creationId xmlns:a16="http://schemas.microsoft.com/office/drawing/2014/main" id="{929123D7-9B88-424A-A714-A5F0D0690309}"/>
              </a:ext>
            </a:extLst>
          </p:cNvPr>
          <p:cNvSpPr>
            <a:spLocks noGrp="1"/>
          </p:cNvSpPr>
          <p:nvPr>
            <p:ph idx="14" hasCustomPrompt="1"/>
          </p:nvPr>
        </p:nvSpPr>
        <p:spPr>
          <a:xfrm>
            <a:off x="6360884" y="2259018"/>
            <a:ext cx="5149125" cy="391001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
        <p:nvSpPr>
          <p:cNvPr id="8" name="Slide Number Placeholder 5">
            <a:extLst>
              <a:ext uri="{FF2B5EF4-FFF2-40B4-BE49-F238E27FC236}">
                <a16:creationId xmlns:a16="http://schemas.microsoft.com/office/drawing/2014/main" id="{55B705F1-BD8F-4927-980D-9E3C23775A55}"/>
              </a:ext>
            </a:extLst>
          </p:cNvPr>
          <p:cNvSpPr>
            <a:spLocks noGrp="1"/>
          </p:cNvSpPr>
          <p:nvPr>
            <p:ph type="sldNum" sz="quarter" idx="12"/>
          </p:nvPr>
        </p:nvSpPr>
        <p:spPr>
          <a:xfrm>
            <a:off x="720090" y="6354535"/>
            <a:ext cx="3424012" cy="215444"/>
          </a:xfrm>
          <a:prstGeom prst="rect">
            <a:avLst/>
          </a:prstGeom>
        </p:spPr>
        <p:txBody>
          <a:bodyPr lIns="0" tIns="0" rIns="0" bIns="0" anchor="ctr">
            <a:noAutofit/>
          </a:bodyPr>
          <a:lstStyle>
            <a:lvl1pPr algn="l">
              <a:defRPr sz="1400">
                <a:solidFill>
                  <a:schemeClr val="bg1"/>
                </a:solidFill>
              </a:defRPr>
            </a:lvl1pPr>
          </a:lstStyle>
          <a:p>
            <a:fld id="{E344FE64-9673-4E6C-96FF-C6B9E6BF336F}" type="slidenum">
              <a:rPr lang="nb-NO" smtClean="0"/>
              <a:pPr/>
              <a:t>‹#›</a:t>
            </a:fld>
            <a:endParaRPr lang="nb-NO" dirty="0"/>
          </a:p>
        </p:txBody>
      </p:sp>
      <p:sp>
        <p:nvSpPr>
          <p:cNvPr id="3" name="Date Placeholder 2">
            <a:extLst>
              <a:ext uri="{FF2B5EF4-FFF2-40B4-BE49-F238E27FC236}">
                <a16:creationId xmlns:a16="http://schemas.microsoft.com/office/drawing/2014/main" id="{897CFCE9-BBA5-0866-3CA6-D7F8D6463530}"/>
              </a:ext>
            </a:extLst>
          </p:cNvPr>
          <p:cNvSpPr>
            <a:spLocks noGrp="1"/>
          </p:cNvSpPr>
          <p:nvPr>
            <p:ph type="dt" sz="half" idx="15"/>
          </p:nvPr>
        </p:nvSpPr>
        <p:spPr/>
        <p:txBody>
          <a:bodyPr/>
          <a:lstStyle/>
          <a:p>
            <a:fld id="{16CA7195-AAB8-4928-9839-C501A92C2105}" type="datetime1">
              <a:rPr lang="en-GB" smtClean="0"/>
              <a:t>09/06/2023</a:t>
            </a:fld>
            <a:endParaRPr lang="en-GB" dirty="0"/>
          </a:p>
        </p:txBody>
      </p:sp>
      <p:sp>
        <p:nvSpPr>
          <p:cNvPr id="4" name="Footer Placeholder 3">
            <a:extLst>
              <a:ext uri="{FF2B5EF4-FFF2-40B4-BE49-F238E27FC236}">
                <a16:creationId xmlns:a16="http://schemas.microsoft.com/office/drawing/2014/main" id="{117BBB58-110D-CC18-BEEE-93632D37B7D7}"/>
              </a:ext>
            </a:extLst>
          </p:cNvPr>
          <p:cNvSpPr>
            <a:spLocks noGrp="1"/>
          </p:cNvSpPr>
          <p:nvPr>
            <p:ph type="ftr" sz="quarter" idx="16"/>
          </p:nvPr>
        </p:nvSpPr>
        <p:spPr/>
        <p:txBody>
          <a:bodyPr/>
          <a:lstStyle/>
          <a:p>
            <a:pPr algn="r"/>
            <a:r>
              <a:rPr lang="nb-NO"/>
              <a:t>Teknologi for et bedre samfunn</a:t>
            </a:r>
            <a:endParaRPr lang="nb-NO" dirty="0"/>
          </a:p>
        </p:txBody>
      </p:sp>
    </p:spTree>
    <p:extLst>
      <p:ext uri="{BB962C8B-B14F-4D97-AF65-F5344CB8AC3E}">
        <p14:creationId xmlns:p14="http://schemas.microsoft.com/office/powerpoint/2010/main" val="13849185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tel og tekst i to bolker (Underoversk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dirty="0"/>
              <a:t>Klikk for å redigere tittelstil</a:t>
            </a:r>
          </a:p>
        </p:txBody>
      </p:sp>
      <p:sp>
        <p:nvSpPr>
          <p:cNvPr id="9" name="Text Placeholder 2">
            <a:extLst>
              <a:ext uri="{FF2B5EF4-FFF2-40B4-BE49-F238E27FC236}">
                <a16:creationId xmlns:a16="http://schemas.microsoft.com/office/drawing/2014/main" id="{811D9235-DDE9-4289-8F46-F0D05758E858}"/>
              </a:ext>
            </a:extLst>
          </p:cNvPr>
          <p:cNvSpPr>
            <a:spLocks noGrp="1"/>
          </p:cNvSpPr>
          <p:nvPr>
            <p:ph idx="1"/>
          </p:nvPr>
        </p:nvSpPr>
        <p:spPr>
          <a:xfrm>
            <a:off x="758190" y="2660400"/>
            <a:ext cx="5149124" cy="3508630"/>
          </a:xfrm>
          <a:prstGeom prst="rect">
            <a:avLst/>
          </a:prstGeom>
        </p:spPr>
        <p:txBody>
          <a:bodyPr vert="horz" lIns="0" tIns="0" rIns="0" bIns="0" rtlCol="0">
            <a:normAutofit/>
          </a:bodyPr>
          <a:lstStyle>
            <a:lvl1pPr>
              <a:defRPr>
                <a:latin typeface="Calibri Light" panose="020F0302020204030204" pitchFamily="34" charset="0"/>
                <a:cs typeface="Calibri Light" panose="020F0302020204030204" pitchFamily="34" charset="0"/>
              </a:defRPr>
            </a:lvl1pPr>
            <a:lvl2pPr>
              <a:defRPr>
                <a:latin typeface="Calibri Light" panose="020F0302020204030204" pitchFamily="34" charset="0"/>
                <a:cs typeface="Calibri Light" panose="020F0302020204030204" pitchFamily="34" charset="0"/>
              </a:defRPr>
            </a:lvl2pPr>
            <a:lvl3pPr>
              <a:defRPr>
                <a:latin typeface="Calibri Light" panose="020F0302020204030204" pitchFamily="34" charset="0"/>
                <a:cs typeface="Calibri Light" panose="020F0302020204030204" pitchFamily="34" charset="0"/>
              </a:defRPr>
            </a:lvl3pPr>
            <a:lvl4pPr>
              <a:defRPr>
                <a:latin typeface="Calibri Light" panose="020F0302020204030204" pitchFamily="34" charset="0"/>
                <a:cs typeface="Calibri Light" panose="020F0302020204030204" pitchFamily="34" charset="0"/>
              </a:defRPr>
            </a:lvl4pPr>
            <a:lvl5pPr>
              <a:defRPr>
                <a:latin typeface="Calibri Light" panose="020F0302020204030204" pitchFamily="34" charset="0"/>
                <a:cs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
        <p:nvSpPr>
          <p:cNvPr id="7" name="Text Placeholder 2">
            <a:extLst>
              <a:ext uri="{FF2B5EF4-FFF2-40B4-BE49-F238E27FC236}">
                <a16:creationId xmlns:a16="http://schemas.microsoft.com/office/drawing/2014/main" id="{32B8C940-39F3-450D-A5E9-074D998391CE}"/>
              </a:ext>
            </a:extLst>
          </p:cNvPr>
          <p:cNvSpPr>
            <a:spLocks noGrp="1"/>
          </p:cNvSpPr>
          <p:nvPr>
            <p:ph idx="15"/>
          </p:nvPr>
        </p:nvSpPr>
        <p:spPr>
          <a:xfrm>
            <a:off x="6360884" y="2660400"/>
            <a:ext cx="5149126" cy="3508630"/>
          </a:xfrm>
          <a:prstGeom prst="rect">
            <a:avLst/>
          </a:prstGeom>
        </p:spPr>
        <p:txBody>
          <a:bodyPr vert="horz" lIns="0" tIns="0" rIns="0" bIns="0" rtlCol="0">
            <a:normAutofit/>
          </a:bodyPr>
          <a:lstStyle>
            <a:lvl1pPr>
              <a:defRPr>
                <a:latin typeface="Calibri Light" panose="020F0302020204030204" pitchFamily="34" charset="0"/>
                <a:cs typeface="Calibri Light" panose="020F0302020204030204" pitchFamily="34" charset="0"/>
              </a:defRPr>
            </a:lvl1pPr>
            <a:lvl2pPr>
              <a:defRPr>
                <a:latin typeface="Calibri Light" panose="020F0302020204030204" pitchFamily="34" charset="0"/>
                <a:cs typeface="Calibri Light" panose="020F0302020204030204" pitchFamily="34" charset="0"/>
              </a:defRPr>
            </a:lvl2pPr>
            <a:lvl3pPr>
              <a:defRPr>
                <a:latin typeface="Calibri Light" panose="020F0302020204030204" pitchFamily="34" charset="0"/>
                <a:cs typeface="Calibri Light" panose="020F0302020204030204" pitchFamily="34" charset="0"/>
              </a:defRPr>
            </a:lvl3pPr>
            <a:lvl4pPr>
              <a:defRPr>
                <a:latin typeface="Calibri Light" panose="020F0302020204030204" pitchFamily="34" charset="0"/>
                <a:cs typeface="Calibri Light" panose="020F0302020204030204" pitchFamily="34" charset="0"/>
              </a:defRPr>
            </a:lvl4pPr>
            <a:lvl5pPr>
              <a:defRPr>
                <a:latin typeface="Calibri Light" panose="020F0302020204030204" pitchFamily="34" charset="0"/>
                <a:cs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
        <p:nvSpPr>
          <p:cNvPr id="6" name="Text Placeholder 5">
            <a:extLst>
              <a:ext uri="{FF2B5EF4-FFF2-40B4-BE49-F238E27FC236}">
                <a16:creationId xmlns:a16="http://schemas.microsoft.com/office/drawing/2014/main" id="{39C633A9-1FFF-4537-8715-2AC956C6BE80}"/>
              </a:ext>
            </a:extLst>
          </p:cNvPr>
          <p:cNvSpPr>
            <a:spLocks noGrp="1"/>
          </p:cNvSpPr>
          <p:nvPr>
            <p:ph type="body" sz="quarter" idx="16"/>
          </p:nvPr>
        </p:nvSpPr>
        <p:spPr>
          <a:xfrm>
            <a:off x="758190" y="1915200"/>
            <a:ext cx="5149124" cy="463550"/>
          </a:xfrm>
        </p:spPr>
        <p:txBody>
          <a:bodyPr anchor="ctr">
            <a:normAutofit/>
          </a:bodyPr>
          <a:lstStyle>
            <a:lvl1pPr marL="0" indent="0">
              <a:buNone/>
              <a:defRPr sz="2400" b="1">
                <a:solidFill>
                  <a:schemeClr val="bg1"/>
                </a:solidFill>
                <a:latin typeface="+mj-lt"/>
              </a:defRPr>
            </a:lvl1pPr>
          </a:lstStyle>
          <a:p>
            <a:pPr lvl="0"/>
            <a:endParaRPr lang="en-US" dirty="0"/>
          </a:p>
        </p:txBody>
      </p:sp>
      <p:sp>
        <p:nvSpPr>
          <p:cNvPr id="13" name="Text Placeholder 5">
            <a:extLst>
              <a:ext uri="{FF2B5EF4-FFF2-40B4-BE49-F238E27FC236}">
                <a16:creationId xmlns:a16="http://schemas.microsoft.com/office/drawing/2014/main" id="{7C40E28E-F22B-4290-AC19-015D2EF8E6B5}"/>
              </a:ext>
            </a:extLst>
          </p:cNvPr>
          <p:cNvSpPr>
            <a:spLocks noGrp="1"/>
          </p:cNvSpPr>
          <p:nvPr>
            <p:ph type="body" sz="quarter" idx="18"/>
          </p:nvPr>
        </p:nvSpPr>
        <p:spPr>
          <a:xfrm>
            <a:off x="6360882" y="1915200"/>
            <a:ext cx="5149127" cy="463550"/>
          </a:xfrm>
        </p:spPr>
        <p:txBody>
          <a:bodyPr anchor="ctr">
            <a:normAutofit/>
          </a:bodyPr>
          <a:lstStyle>
            <a:lvl1pPr marL="0" indent="0">
              <a:buNone/>
              <a:defRPr sz="2400" b="1">
                <a:solidFill>
                  <a:schemeClr val="bg1"/>
                </a:solidFill>
                <a:latin typeface="+mj-lt"/>
              </a:defRPr>
            </a:lvl1pPr>
          </a:lstStyle>
          <a:p>
            <a:pPr lvl="0"/>
            <a:endParaRPr lang="en-US" dirty="0"/>
          </a:p>
        </p:txBody>
      </p:sp>
      <p:sp>
        <p:nvSpPr>
          <p:cNvPr id="5" name="Date Placeholder 4">
            <a:extLst>
              <a:ext uri="{FF2B5EF4-FFF2-40B4-BE49-F238E27FC236}">
                <a16:creationId xmlns:a16="http://schemas.microsoft.com/office/drawing/2014/main" id="{1D1AA37A-999E-4B4B-2724-8437570614C1}"/>
              </a:ext>
            </a:extLst>
          </p:cNvPr>
          <p:cNvSpPr>
            <a:spLocks noGrp="1"/>
          </p:cNvSpPr>
          <p:nvPr>
            <p:ph type="dt" sz="half" idx="19"/>
          </p:nvPr>
        </p:nvSpPr>
        <p:spPr/>
        <p:txBody>
          <a:bodyPr/>
          <a:lstStyle/>
          <a:p>
            <a:fld id="{04B3A031-5F5C-46BB-A4F4-AB617A4BF06C}" type="datetime1">
              <a:rPr lang="en-GB" smtClean="0"/>
              <a:t>09/06/2023</a:t>
            </a:fld>
            <a:endParaRPr lang="en-GB" dirty="0"/>
          </a:p>
        </p:txBody>
      </p:sp>
      <p:sp>
        <p:nvSpPr>
          <p:cNvPr id="8" name="Footer Placeholder 7">
            <a:extLst>
              <a:ext uri="{FF2B5EF4-FFF2-40B4-BE49-F238E27FC236}">
                <a16:creationId xmlns:a16="http://schemas.microsoft.com/office/drawing/2014/main" id="{E4425A62-A728-75FE-931A-03CC26640056}"/>
              </a:ext>
            </a:extLst>
          </p:cNvPr>
          <p:cNvSpPr>
            <a:spLocks noGrp="1"/>
          </p:cNvSpPr>
          <p:nvPr>
            <p:ph type="ftr" sz="quarter" idx="20"/>
          </p:nvPr>
        </p:nvSpPr>
        <p:spPr/>
        <p:txBody>
          <a:bodyPr/>
          <a:lstStyle/>
          <a:p>
            <a:pPr algn="r"/>
            <a:r>
              <a:rPr lang="nb-NO"/>
              <a:t>Teknologi for et bedre samfunn</a:t>
            </a:r>
            <a:endParaRPr lang="nb-NO" dirty="0"/>
          </a:p>
        </p:txBody>
      </p:sp>
      <p:sp>
        <p:nvSpPr>
          <p:cNvPr id="10" name="Slide Number Placeholder 9">
            <a:extLst>
              <a:ext uri="{FF2B5EF4-FFF2-40B4-BE49-F238E27FC236}">
                <a16:creationId xmlns:a16="http://schemas.microsoft.com/office/drawing/2014/main" id="{86C1D3CE-7FE4-8303-C7D1-E78F3DB6736D}"/>
              </a:ext>
            </a:extLst>
          </p:cNvPr>
          <p:cNvSpPr>
            <a:spLocks noGrp="1"/>
          </p:cNvSpPr>
          <p:nvPr>
            <p:ph type="sldNum" sz="quarter" idx="21"/>
          </p:nvPr>
        </p:nvSpPr>
        <p:spPr/>
        <p:txBody>
          <a:bodyPr/>
          <a:lstStyle/>
          <a:p>
            <a:fld id="{8BBD0072-14BB-4BD4-ABEF-A76685C831B5}" type="slidenum">
              <a:rPr lang="en-GB" smtClean="0"/>
              <a:pPr/>
              <a:t>‹#›</a:t>
            </a:fld>
            <a:endParaRPr lang="en-GB" dirty="0"/>
          </a:p>
        </p:txBody>
      </p:sp>
    </p:spTree>
    <p:extLst>
      <p:ext uri="{BB962C8B-B14F-4D97-AF65-F5344CB8AC3E}">
        <p14:creationId xmlns:p14="http://schemas.microsoft.com/office/powerpoint/2010/main" val="2957106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tel og tekst i tre bolk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dirty="0"/>
              <a:t>Klikk for å redigere tittelstil</a:t>
            </a:r>
          </a:p>
        </p:txBody>
      </p:sp>
      <p:sp>
        <p:nvSpPr>
          <p:cNvPr id="9" name="Text Placeholder 2">
            <a:extLst>
              <a:ext uri="{FF2B5EF4-FFF2-40B4-BE49-F238E27FC236}">
                <a16:creationId xmlns:a16="http://schemas.microsoft.com/office/drawing/2014/main" id="{811D9235-DDE9-4289-8F46-F0D05758E858}"/>
              </a:ext>
            </a:extLst>
          </p:cNvPr>
          <p:cNvSpPr>
            <a:spLocks noGrp="1"/>
          </p:cNvSpPr>
          <p:nvPr>
            <p:ph idx="1"/>
          </p:nvPr>
        </p:nvSpPr>
        <p:spPr>
          <a:xfrm>
            <a:off x="758190" y="2660399"/>
            <a:ext cx="3064510" cy="3508629"/>
          </a:xfrm>
          <a:prstGeom prst="rect">
            <a:avLst/>
          </a:prstGeom>
        </p:spPr>
        <p:txBody>
          <a:bodyPr vert="horz" lIns="0" tIns="0" rIns="0" bIns="0" rtlCol="0">
            <a:normAutofit/>
          </a:bodyPr>
          <a:lstStyle>
            <a:lvl1pPr>
              <a:defRPr>
                <a:latin typeface="Calibri Light" panose="020F0302020204030204" pitchFamily="34" charset="0"/>
                <a:cs typeface="Calibri Light" panose="020F0302020204030204" pitchFamily="34" charset="0"/>
              </a:defRPr>
            </a:lvl1pPr>
            <a:lvl2pPr>
              <a:defRPr>
                <a:latin typeface="Calibri Light" panose="020F0302020204030204" pitchFamily="34" charset="0"/>
                <a:cs typeface="Calibri Light" panose="020F0302020204030204" pitchFamily="34" charset="0"/>
              </a:defRPr>
            </a:lvl2pPr>
            <a:lvl3pPr>
              <a:defRPr>
                <a:latin typeface="Calibri Light" panose="020F0302020204030204" pitchFamily="34" charset="0"/>
                <a:cs typeface="Calibri Light" panose="020F0302020204030204" pitchFamily="34" charset="0"/>
              </a:defRPr>
            </a:lvl3pPr>
            <a:lvl4pPr>
              <a:defRPr>
                <a:latin typeface="Calibri Light" panose="020F0302020204030204" pitchFamily="34" charset="0"/>
                <a:cs typeface="Calibri Light" panose="020F0302020204030204" pitchFamily="34" charset="0"/>
              </a:defRPr>
            </a:lvl4pPr>
            <a:lvl5pPr>
              <a:defRPr>
                <a:latin typeface="Calibri Light" panose="020F0302020204030204" pitchFamily="34" charset="0"/>
                <a:cs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
        <p:nvSpPr>
          <p:cNvPr id="11" name="Text Placeholder 2">
            <a:extLst>
              <a:ext uri="{FF2B5EF4-FFF2-40B4-BE49-F238E27FC236}">
                <a16:creationId xmlns:a16="http://schemas.microsoft.com/office/drawing/2014/main" id="{929123D7-9B88-424A-A714-A5F0D0690309}"/>
              </a:ext>
            </a:extLst>
          </p:cNvPr>
          <p:cNvSpPr>
            <a:spLocks noGrp="1"/>
          </p:cNvSpPr>
          <p:nvPr>
            <p:ph idx="14"/>
          </p:nvPr>
        </p:nvSpPr>
        <p:spPr>
          <a:xfrm>
            <a:off x="4601845" y="2660399"/>
            <a:ext cx="3064510" cy="3508629"/>
          </a:xfrm>
          <a:prstGeom prst="rect">
            <a:avLst/>
          </a:prstGeom>
        </p:spPr>
        <p:txBody>
          <a:bodyPr vert="horz" lIns="0" tIns="0" rIns="0" bIns="0" rtlCol="0">
            <a:normAutofit/>
          </a:bodyPr>
          <a:lstStyle>
            <a:lvl1pPr>
              <a:defRPr>
                <a:latin typeface="Calibri Light" panose="020F0302020204030204" pitchFamily="34" charset="0"/>
                <a:cs typeface="Calibri Light" panose="020F0302020204030204" pitchFamily="34" charset="0"/>
              </a:defRPr>
            </a:lvl1pPr>
            <a:lvl2pPr>
              <a:defRPr>
                <a:latin typeface="Calibri Light" panose="020F0302020204030204" pitchFamily="34" charset="0"/>
                <a:cs typeface="Calibri Light" panose="020F0302020204030204" pitchFamily="34" charset="0"/>
              </a:defRPr>
            </a:lvl2pPr>
            <a:lvl3pPr>
              <a:defRPr>
                <a:latin typeface="Calibri Light" panose="020F0302020204030204" pitchFamily="34" charset="0"/>
                <a:cs typeface="Calibri Light" panose="020F0302020204030204" pitchFamily="34" charset="0"/>
              </a:defRPr>
            </a:lvl3pPr>
            <a:lvl4pPr>
              <a:defRPr>
                <a:latin typeface="Calibri Light" panose="020F0302020204030204" pitchFamily="34" charset="0"/>
                <a:cs typeface="Calibri Light" panose="020F0302020204030204" pitchFamily="34" charset="0"/>
              </a:defRPr>
            </a:lvl4pPr>
            <a:lvl5pPr>
              <a:defRPr>
                <a:latin typeface="Calibri Light" panose="020F0302020204030204" pitchFamily="34" charset="0"/>
                <a:cs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
        <p:nvSpPr>
          <p:cNvPr id="7" name="Text Placeholder 2">
            <a:extLst>
              <a:ext uri="{FF2B5EF4-FFF2-40B4-BE49-F238E27FC236}">
                <a16:creationId xmlns:a16="http://schemas.microsoft.com/office/drawing/2014/main" id="{32B8C940-39F3-450D-A5E9-074D998391CE}"/>
              </a:ext>
            </a:extLst>
          </p:cNvPr>
          <p:cNvSpPr>
            <a:spLocks noGrp="1"/>
          </p:cNvSpPr>
          <p:nvPr>
            <p:ph idx="15"/>
          </p:nvPr>
        </p:nvSpPr>
        <p:spPr>
          <a:xfrm>
            <a:off x="8445500" y="2660400"/>
            <a:ext cx="3064510" cy="3508630"/>
          </a:xfrm>
          <a:prstGeom prst="rect">
            <a:avLst/>
          </a:prstGeom>
        </p:spPr>
        <p:txBody>
          <a:bodyPr vert="horz" lIns="0" tIns="0" rIns="0" bIns="0" rtlCol="0">
            <a:normAutofit/>
          </a:bodyPr>
          <a:lstStyle>
            <a:lvl1pPr>
              <a:defRPr>
                <a:latin typeface="Calibri Light" panose="020F0302020204030204" pitchFamily="34" charset="0"/>
                <a:cs typeface="Calibri Light" panose="020F0302020204030204" pitchFamily="34" charset="0"/>
              </a:defRPr>
            </a:lvl1pPr>
            <a:lvl2pPr>
              <a:defRPr>
                <a:latin typeface="Calibri Light" panose="020F0302020204030204" pitchFamily="34" charset="0"/>
                <a:cs typeface="Calibri Light" panose="020F0302020204030204" pitchFamily="34" charset="0"/>
              </a:defRPr>
            </a:lvl2pPr>
            <a:lvl3pPr>
              <a:defRPr>
                <a:latin typeface="Calibri Light" panose="020F0302020204030204" pitchFamily="34" charset="0"/>
                <a:cs typeface="Calibri Light" panose="020F0302020204030204" pitchFamily="34" charset="0"/>
              </a:defRPr>
            </a:lvl3pPr>
            <a:lvl4pPr>
              <a:defRPr>
                <a:latin typeface="Calibri Light" panose="020F0302020204030204" pitchFamily="34" charset="0"/>
                <a:cs typeface="Calibri Light" panose="020F0302020204030204" pitchFamily="34" charset="0"/>
              </a:defRPr>
            </a:lvl4pPr>
            <a:lvl5pPr>
              <a:defRPr>
                <a:latin typeface="Calibri Light" panose="020F0302020204030204" pitchFamily="34" charset="0"/>
                <a:cs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
        <p:nvSpPr>
          <p:cNvPr id="6" name="Text Placeholder 5">
            <a:extLst>
              <a:ext uri="{FF2B5EF4-FFF2-40B4-BE49-F238E27FC236}">
                <a16:creationId xmlns:a16="http://schemas.microsoft.com/office/drawing/2014/main" id="{39C633A9-1FFF-4537-8715-2AC956C6BE80}"/>
              </a:ext>
            </a:extLst>
          </p:cNvPr>
          <p:cNvSpPr>
            <a:spLocks noGrp="1"/>
          </p:cNvSpPr>
          <p:nvPr>
            <p:ph type="body" sz="quarter" idx="16"/>
          </p:nvPr>
        </p:nvSpPr>
        <p:spPr>
          <a:xfrm>
            <a:off x="758190" y="1915200"/>
            <a:ext cx="3064510" cy="463550"/>
          </a:xfrm>
        </p:spPr>
        <p:txBody>
          <a:bodyPr anchor="ctr">
            <a:normAutofit/>
          </a:bodyPr>
          <a:lstStyle>
            <a:lvl1pPr marL="0" indent="0">
              <a:buNone/>
              <a:defRPr sz="2400" b="1">
                <a:solidFill>
                  <a:schemeClr val="bg1"/>
                </a:solidFill>
                <a:latin typeface="+mj-lt"/>
              </a:defRPr>
            </a:lvl1pPr>
          </a:lstStyle>
          <a:p>
            <a:pPr lvl="0"/>
            <a:endParaRPr lang="en-US" dirty="0"/>
          </a:p>
        </p:txBody>
      </p:sp>
      <p:sp>
        <p:nvSpPr>
          <p:cNvPr id="10" name="Text Placeholder 5">
            <a:extLst>
              <a:ext uri="{FF2B5EF4-FFF2-40B4-BE49-F238E27FC236}">
                <a16:creationId xmlns:a16="http://schemas.microsoft.com/office/drawing/2014/main" id="{BB489D15-1D3B-475B-804D-55D1F4B566B7}"/>
              </a:ext>
            </a:extLst>
          </p:cNvPr>
          <p:cNvSpPr>
            <a:spLocks noGrp="1"/>
          </p:cNvSpPr>
          <p:nvPr>
            <p:ph type="body" sz="quarter" idx="17"/>
          </p:nvPr>
        </p:nvSpPr>
        <p:spPr>
          <a:xfrm>
            <a:off x="4601845" y="1915200"/>
            <a:ext cx="3064510" cy="463550"/>
          </a:xfrm>
        </p:spPr>
        <p:txBody>
          <a:bodyPr anchor="ctr">
            <a:normAutofit/>
          </a:bodyPr>
          <a:lstStyle>
            <a:lvl1pPr marL="0" indent="0">
              <a:buNone/>
              <a:defRPr sz="2400" b="1">
                <a:solidFill>
                  <a:schemeClr val="bg1"/>
                </a:solidFill>
                <a:latin typeface="+mj-lt"/>
              </a:defRPr>
            </a:lvl1pPr>
          </a:lstStyle>
          <a:p>
            <a:pPr lvl="0"/>
            <a:endParaRPr lang="en-US" dirty="0"/>
          </a:p>
        </p:txBody>
      </p:sp>
      <p:sp>
        <p:nvSpPr>
          <p:cNvPr id="13" name="Text Placeholder 5">
            <a:extLst>
              <a:ext uri="{FF2B5EF4-FFF2-40B4-BE49-F238E27FC236}">
                <a16:creationId xmlns:a16="http://schemas.microsoft.com/office/drawing/2014/main" id="{7C40E28E-F22B-4290-AC19-015D2EF8E6B5}"/>
              </a:ext>
            </a:extLst>
          </p:cNvPr>
          <p:cNvSpPr>
            <a:spLocks noGrp="1"/>
          </p:cNvSpPr>
          <p:nvPr>
            <p:ph type="body" sz="quarter" idx="18"/>
          </p:nvPr>
        </p:nvSpPr>
        <p:spPr>
          <a:xfrm>
            <a:off x="8445500" y="1915200"/>
            <a:ext cx="3064510" cy="463550"/>
          </a:xfrm>
        </p:spPr>
        <p:txBody>
          <a:bodyPr anchor="ctr">
            <a:normAutofit/>
          </a:bodyPr>
          <a:lstStyle>
            <a:lvl1pPr marL="0" indent="0">
              <a:buNone/>
              <a:defRPr sz="2400" b="1">
                <a:solidFill>
                  <a:schemeClr val="bg1"/>
                </a:solidFill>
                <a:latin typeface="+mj-lt"/>
              </a:defRPr>
            </a:lvl1pPr>
          </a:lstStyle>
          <a:p>
            <a:pPr lvl="0"/>
            <a:endParaRPr lang="en-US" dirty="0"/>
          </a:p>
        </p:txBody>
      </p:sp>
      <p:sp>
        <p:nvSpPr>
          <p:cNvPr id="5" name="Date Placeholder 4">
            <a:extLst>
              <a:ext uri="{FF2B5EF4-FFF2-40B4-BE49-F238E27FC236}">
                <a16:creationId xmlns:a16="http://schemas.microsoft.com/office/drawing/2014/main" id="{50B8FCF5-3E95-1E3F-285C-C5DAF7CA64A8}"/>
              </a:ext>
            </a:extLst>
          </p:cNvPr>
          <p:cNvSpPr>
            <a:spLocks noGrp="1"/>
          </p:cNvSpPr>
          <p:nvPr>
            <p:ph type="dt" sz="half" idx="19"/>
          </p:nvPr>
        </p:nvSpPr>
        <p:spPr/>
        <p:txBody>
          <a:bodyPr/>
          <a:lstStyle/>
          <a:p>
            <a:fld id="{4522C5FB-E743-4798-AFDB-A3A1E18AE368}" type="datetime1">
              <a:rPr lang="en-GB" smtClean="0"/>
              <a:t>09/06/2023</a:t>
            </a:fld>
            <a:endParaRPr lang="en-GB" dirty="0"/>
          </a:p>
        </p:txBody>
      </p:sp>
      <p:sp>
        <p:nvSpPr>
          <p:cNvPr id="8" name="Footer Placeholder 7">
            <a:extLst>
              <a:ext uri="{FF2B5EF4-FFF2-40B4-BE49-F238E27FC236}">
                <a16:creationId xmlns:a16="http://schemas.microsoft.com/office/drawing/2014/main" id="{BE52C034-A4ED-559F-F96D-A58145243BF3}"/>
              </a:ext>
            </a:extLst>
          </p:cNvPr>
          <p:cNvSpPr>
            <a:spLocks noGrp="1"/>
          </p:cNvSpPr>
          <p:nvPr>
            <p:ph type="ftr" sz="quarter" idx="20"/>
          </p:nvPr>
        </p:nvSpPr>
        <p:spPr/>
        <p:txBody>
          <a:bodyPr/>
          <a:lstStyle/>
          <a:p>
            <a:pPr algn="r"/>
            <a:r>
              <a:rPr lang="nb-NO"/>
              <a:t>Teknologi for et bedre samfunn</a:t>
            </a:r>
            <a:endParaRPr lang="nb-NO" dirty="0"/>
          </a:p>
        </p:txBody>
      </p:sp>
      <p:sp>
        <p:nvSpPr>
          <p:cNvPr id="12" name="Slide Number Placeholder 11">
            <a:extLst>
              <a:ext uri="{FF2B5EF4-FFF2-40B4-BE49-F238E27FC236}">
                <a16:creationId xmlns:a16="http://schemas.microsoft.com/office/drawing/2014/main" id="{C39BAE2E-9E4C-7793-750D-A6DE6203DC98}"/>
              </a:ext>
            </a:extLst>
          </p:cNvPr>
          <p:cNvSpPr>
            <a:spLocks noGrp="1"/>
          </p:cNvSpPr>
          <p:nvPr>
            <p:ph type="sldNum" sz="quarter" idx="21"/>
          </p:nvPr>
        </p:nvSpPr>
        <p:spPr/>
        <p:txBody>
          <a:bodyPr/>
          <a:lstStyle/>
          <a:p>
            <a:fld id="{8BBD0072-14BB-4BD4-ABEF-A76685C831B5}" type="slidenum">
              <a:rPr lang="en-GB" smtClean="0"/>
              <a:pPr/>
              <a:t>‹#›</a:t>
            </a:fld>
            <a:endParaRPr lang="en-GB" dirty="0"/>
          </a:p>
        </p:txBody>
      </p:sp>
    </p:spTree>
    <p:extLst>
      <p:ext uri="{BB962C8B-B14F-4D97-AF65-F5344CB8AC3E}">
        <p14:creationId xmlns:p14="http://schemas.microsoft.com/office/powerpoint/2010/main" val="24368213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tel og tekst i fire bolk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dirty="0"/>
              <a:t>Klikk for å redigere tittelstil</a:t>
            </a:r>
          </a:p>
        </p:txBody>
      </p:sp>
      <p:sp>
        <p:nvSpPr>
          <p:cNvPr id="9" name="Text Placeholder 2">
            <a:extLst>
              <a:ext uri="{FF2B5EF4-FFF2-40B4-BE49-F238E27FC236}">
                <a16:creationId xmlns:a16="http://schemas.microsoft.com/office/drawing/2014/main" id="{811D9235-DDE9-4289-8F46-F0D05758E858}"/>
              </a:ext>
            </a:extLst>
          </p:cNvPr>
          <p:cNvSpPr>
            <a:spLocks noGrp="1"/>
          </p:cNvSpPr>
          <p:nvPr>
            <p:ph idx="1"/>
          </p:nvPr>
        </p:nvSpPr>
        <p:spPr>
          <a:xfrm>
            <a:off x="758190" y="2660399"/>
            <a:ext cx="2231753" cy="3508629"/>
          </a:xfrm>
          <a:prstGeom prst="rect">
            <a:avLst/>
          </a:prstGeom>
        </p:spPr>
        <p:txBody>
          <a:bodyPr vert="horz" lIns="0" tIns="0" rIns="0" bIns="0" rtlCol="0">
            <a:normAutofit/>
          </a:bodyPr>
          <a:lstStyle>
            <a:lvl1pPr>
              <a:defRPr sz="2000">
                <a:latin typeface="Calibri Light" panose="020F0302020204030204" pitchFamily="34" charset="0"/>
                <a:cs typeface="Calibri Light" panose="020F0302020204030204" pitchFamily="34" charset="0"/>
              </a:defRPr>
            </a:lvl1pPr>
            <a:lvl2pPr>
              <a:defRPr sz="1800">
                <a:latin typeface="Calibri Light" panose="020F0302020204030204" pitchFamily="34" charset="0"/>
                <a:cs typeface="Calibri Light" panose="020F0302020204030204" pitchFamily="34" charset="0"/>
              </a:defRPr>
            </a:lvl2pPr>
            <a:lvl3pPr>
              <a:defRPr sz="1600">
                <a:latin typeface="Calibri Light" panose="020F0302020204030204" pitchFamily="34" charset="0"/>
                <a:cs typeface="Calibri Light" panose="020F0302020204030204" pitchFamily="34" charset="0"/>
              </a:defRPr>
            </a:lvl3pPr>
            <a:lvl4pPr>
              <a:defRPr sz="1500">
                <a:latin typeface="Calibri Light" panose="020F0302020204030204" pitchFamily="34" charset="0"/>
                <a:cs typeface="Calibri Light" panose="020F0302020204030204" pitchFamily="34" charset="0"/>
              </a:defRPr>
            </a:lvl4pPr>
            <a:lvl5pPr>
              <a:defRPr sz="1400">
                <a:latin typeface="Calibri Light" panose="020F0302020204030204" pitchFamily="34" charset="0"/>
                <a:cs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
        <p:nvSpPr>
          <p:cNvPr id="6" name="Text Placeholder 5">
            <a:extLst>
              <a:ext uri="{FF2B5EF4-FFF2-40B4-BE49-F238E27FC236}">
                <a16:creationId xmlns:a16="http://schemas.microsoft.com/office/drawing/2014/main" id="{39C633A9-1FFF-4537-8715-2AC956C6BE80}"/>
              </a:ext>
            </a:extLst>
          </p:cNvPr>
          <p:cNvSpPr>
            <a:spLocks noGrp="1"/>
          </p:cNvSpPr>
          <p:nvPr>
            <p:ph type="body" sz="quarter" idx="16"/>
          </p:nvPr>
        </p:nvSpPr>
        <p:spPr>
          <a:xfrm>
            <a:off x="758190" y="1915200"/>
            <a:ext cx="2231753" cy="463550"/>
          </a:xfrm>
        </p:spPr>
        <p:txBody>
          <a:bodyPr anchor="ctr">
            <a:normAutofit/>
          </a:bodyPr>
          <a:lstStyle>
            <a:lvl1pPr marL="0" indent="0">
              <a:buNone/>
              <a:defRPr sz="2400" b="1">
                <a:solidFill>
                  <a:schemeClr val="bg1"/>
                </a:solidFill>
                <a:latin typeface="+mj-lt"/>
              </a:defRPr>
            </a:lvl1pPr>
          </a:lstStyle>
          <a:p>
            <a:pPr lvl="0"/>
            <a:endParaRPr lang="en-US" dirty="0"/>
          </a:p>
        </p:txBody>
      </p:sp>
      <p:sp>
        <p:nvSpPr>
          <p:cNvPr id="10" name="Text Placeholder 5">
            <a:extLst>
              <a:ext uri="{FF2B5EF4-FFF2-40B4-BE49-F238E27FC236}">
                <a16:creationId xmlns:a16="http://schemas.microsoft.com/office/drawing/2014/main" id="{BB489D15-1D3B-475B-804D-55D1F4B566B7}"/>
              </a:ext>
            </a:extLst>
          </p:cNvPr>
          <p:cNvSpPr>
            <a:spLocks noGrp="1"/>
          </p:cNvSpPr>
          <p:nvPr>
            <p:ph type="body" sz="quarter" idx="17"/>
          </p:nvPr>
        </p:nvSpPr>
        <p:spPr>
          <a:xfrm>
            <a:off x="3594819" y="1915200"/>
            <a:ext cx="2231753" cy="463550"/>
          </a:xfrm>
        </p:spPr>
        <p:txBody>
          <a:bodyPr anchor="ctr">
            <a:normAutofit/>
          </a:bodyPr>
          <a:lstStyle>
            <a:lvl1pPr marL="0" indent="0">
              <a:buNone/>
              <a:defRPr sz="2400" b="1">
                <a:solidFill>
                  <a:schemeClr val="bg1"/>
                </a:solidFill>
                <a:latin typeface="+mj-lt"/>
              </a:defRPr>
            </a:lvl1pPr>
          </a:lstStyle>
          <a:p>
            <a:pPr lvl="0"/>
            <a:endParaRPr lang="en-US" dirty="0"/>
          </a:p>
        </p:txBody>
      </p:sp>
      <p:sp>
        <p:nvSpPr>
          <p:cNvPr id="13" name="Text Placeholder 5">
            <a:extLst>
              <a:ext uri="{FF2B5EF4-FFF2-40B4-BE49-F238E27FC236}">
                <a16:creationId xmlns:a16="http://schemas.microsoft.com/office/drawing/2014/main" id="{7C40E28E-F22B-4290-AC19-015D2EF8E6B5}"/>
              </a:ext>
            </a:extLst>
          </p:cNvPr>
          <p:cNvSpPr>
            <a:spLocks noGrp="1"/>
          </p:cNvSpPr>
          <p:nvPr>
            <p:ph type="body" sz="quarter" idx="18"/>
          </p:nvPr>
        </p:nvSpPr>
        <p:spPr>
          <a:xfrm>
            <a:off x="6431448" y="1915200"/>
            <a:ext cx="2231753" cy="463550"/>
          </a:xfrm>
        </p:spPr>
        <p:txBody>
          <a:bodyPr anchor="ctr">
            <a:normAutofit/>
          </a:bodyPr>
          <a:lstStyle>
            <a:lvl1pPr marL="0" indent="0">
              <a:buNone/>
              <a:defRPr sz="2400" b="1">
                <a:solidFill>
                  <a:schemeClr val="bg1"/>
                </a:solidFill>
                <a:latin typeface="+mj-lt"/>
              </a:defRPr>
            </a:lvl1pPr>
          </a:lstStyle>
          <a:p>
            <a:pPr lvl="0"/>
            <a:endParaRPr lang="en-US" dirty="0"/>
          </a:p>
        </p:txBody>
      </p:sp>
      <p:sp>
        <p:nvSpPr>
          <p:cNvPr id="16" name="Text Placeholder 5">
            <a:extLst>
              <a:ext uri="{FF2B5EF4-FFF2-40B4-BE49-F238E27FC236}">
                <a16:creationId xmlns:a16="http://schemas.microsoft.com/office/drawing/2014/main" id="{C3EFE82E-AFA9-4392-A98D-D7E91F50D3AD}"/>
              </a:ext>
            </a:extLst>
          </p:cNvPr>
          <p:cNvSpPr>
            <a:spLocks noGrp="1"/>
          </p:cNvSpPr>
          <p:nvPr>
            <p:ph type="body" sz="quarter" idx="20"/>
          </p:nvPr>
        </p:nvSpPr>
        <p:spPr>
          <a:xfrm>
            <a:off x="9278257" y="1915200"/>
            <a:ext cx="2231753" cy="463550"/>
          </a:xfrm>
        </p:spPr>
        <p:txBody>
          <a:bodyPr anchor="ctr">
            <a:normAutofit/>
          </a:bodyPr>
          <a:lstStyle>
            <a:lvl1pPr marL="0" indent="0">
              <a:buNone/>
              <a:defRPr sz="2400" b="1">
                <a:solidFill>
                  <a:schemeClr val="bg1"/>
                </a:solidFill>
                <a:latin typeface="+mj-lt"/>
              </a:defRPr>
            </a:lvl1pPr>
          </a:lstStyle>
          <a:p>
            <a:pPr lvl="0"/>
            <a:endParaRPr lang="en-US" dirty="0"/>
          </a:p>
        </p:txBody>
      </p:sp>
      <p:sp>
        <p:nvSpPr>
          <p:cNvPr id="12" name="Text Placeholder 2">
            <a:extLst>
              <a:ext uri="{FF2B5EF4-FFF2-40B4-BE49-F238E27FC236}">
                <a16:creationId xmlns:a16="http://schemas.microsoft.com/office/drawing/2014/main" id="{1353C839-9966-4A19-AE29-71299F46D598}"/>
              </a:ext>
            </a:extLst>
          </p:cNvPr>
          <p:cNvSpPr>
            <a:spLocks noGrp="1"/>
          </p:cNvSpPr>
          <p:nvPr>
            <p:ph idx="21"/>
          </p:nvPr>
        </p:nvSpPr>
        <p:spPr>
          <a:xfrm>
            <a:off x="3594819" y="2660399"/>
            <a:ext cx="2231753" cy="3508629"/>
          </a:xfrm>
          <a:prstGeom prst="rect">
            <a:avLst/>
          </a:prstGeom>
        </p:spPr>
        <p:txBody>
          <a:bodyPr vert="horz" lIns="0" tIns="0" rIns="0" bIns="0" rtlCol="0">
            <a:normAutofit/>
          </a:bodyPr>
          <a:lstStyle>
            <a:lvl1pPr>
              <a:defRPr sz="2000">
                <a:latin typeface="Calibri Light" panose="020F0302020204030204" pitchFamily="34" charset="0"/>
                <a:cs typeface="Calibri Light" panose="020F0302020204030204" pitchFamily="34" charset="0"/>
              </a:defRPr>
            </a:lvl1pPr>
            <a:lvl2pPr>
              <a:defRPr sz="1800">
                <a:latin typeface="Calibri Light" panose="020F0302020204030204" pitchFamily="34" charset="0"/>
                <a:cs typeface="Calibri Light" panose="020F0302020204030204" pitchFamily="34" charset="0"/>
              </a:defRPr>
            </a:lvl2pPr>
            <a:lvl3pPr>
              <a:defRPr sz="1600">
                <a:latin typeface="Calibri Light" panose="020F0302020204030204" pitchFamily="34" charset="0"/>
                <a:cs typeface="Calibri Light" panose="020F0302020204030204" pitchFamily="34" charset="0"/>
              </a:defRPr>
            </a:lvl3pPr>
            <a:lvl4pPr>
              <a:defRPr sz="1500">
                <a:latin typeface="Calibri Light" panose="020F0302020204030204" pitchFamily="34" charset="0"/>
                <a:cs typeface="Calibri Light" panose="020F0302020204030204" pitchFamily="34" charset="0"/>
              </a:defRPr>
            </a:lvl4pPr>
            <a:lvl5pPr>
              <a:defRPr sz="1400">
                <a:latin typeface="Calibri Light" panose="020F0302020204030204" pitchFamily="34" charset="0"/>
                <a:cs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
        <p:nvSpPr>
          <p:cNvPr id="14" name="Text Placeholder 2">
            <a:extLst>
              <a:ext uri="{FF2B5EF4-FFF2-40B4-BE49-F238E27FC236}">
                <a16:creationId xmlns:a16="http://schemas.microsoft.com/office/drawing/2014/main" id="{0E603540-E738-4A65-864E-9CE8F767BD6D}"/>
              </a:ext>
            </a:extLst>
          </p:cNvPr>
          <p:cNvSpPr>
            <a:spLocks noGrp="1"/>
          </p:cNvSpPr>
          <p:nvPr>
            <p:ph idx="22"/>
          </p:nvPr>
        </p:nvSpPr>
        <p:spPr>
          <a:xfrm>
            <a:off x="6431448" y="2660399"/>
            <a:ext cx="2231753" cy="3508629"/>
          </a:xfrm>
          <a:prstGeom prst="rect">
            <a:avLst/>
          </a:prstGeom>
        </p:spPr>
        <p:txBody>
          <a:bodyPr vert="horz" lIns="0" tIns="0" rIns="0" bIns="0" rtlCol="0">
            <a:normAutofit/>
          </a:bodyPr>
          <a:lstStyle>
            <a:lvl1pPr>
              <a:defRPr sz="2000">
                <a:latin typeface="Calibri Light" panose="020F0302020204030204" pitchFamily="34" charset="0"/>
                <a:cs typeface="Calibri Light" panose="020F0302020204030204" pitchFamily="34" charset="0"/>
              </a:defRPr>
            </a:lvl1pPr>
            <a:lvl2pPr>
              <a:defRPr sz="1800">
                <a:latin typeface="Calibri Light" panose="020F0302020204030204" pitchFamily="34" charset="0"/>
                <a:cs typeface="Calibri Light" panose="020F0302020204030204" pitchFamily="34" charset="0"/>
              </a:defRPr>
            </a:lvl2pPr>
            <a:lvl3pPr>
              <a:defRPr sz="1600">
                <a:latin typeface="Calibri Light" panose="020F0302020204030204" pitchFamily="34" charset="0"/>
                <a:cs typeface="Calibri Light" panose="020F0302020204030204" pitchFamily="34" charset="0"/>
              </a:defRPr>
            </a:lvl3pPr>
            <a:lvl4pPr>
              <a:defRPr sz="1500">
                <a:latin typeface="Calibri Light" panose="020F0302020204030204" pitchFamily="34" charset="0"/>
                <a:cs typeface="Calibri Light" panose="020F0302020204030204" pitchFamily="34" charset="0"/>
              </a:defRPr>
            </a:lvl4pPr>
            <a:lvl5pPr>
              <a:defRPr sz="1400">
                <a:latin typeface="Calibri Light" panose="020F0302020204030204" pitchFamily="34" charset="0"/>
                <a:cs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
        <p:nvSpPr>
          <p:cNvPr id="17" name="Text Placeholder 2">
            <a:extLst>
              <a:ext uri="{FF2B5EF4-FFF2-40B4-BE49-F238E27FC236}">
                <a16:creationId xmlns:a16="http://schemas.microsoft.com/office/drawing/2014/main" id="{0B600F13-F9ED-4493-AEA6-C2211E17F328}"/>
              </a:ext>
            </a:extLst>
          </p:cNvPr>
          <p:cNvSpPr>
            <a:spLocks noGrp="1"/>
          </p:cNvSpPr>
          <p:nvPr>
            <p:ph idx="23"/>
          </p:nvPr>
        </p:nvSpPr>
        <p:spPr>
          <a:xfrm>
            <a:off x="9278257" y="2660400"/>
            <a:ext cx="2231753" cy="3508630"/>
          </a:xfrm>
          <a:prstGeom prst="rect">
            <a:avLst/>
          </a:prstGeom>
        </p:spPr>
        <p:txBody>
          <a:bodyPr vert="horz" lIns="0" tIns="0" rIns="0" bIns="0" rtlCol="0">
            <a:normAutofit/>
          </a:bodyPr>
          <a:lstStyle>
            <a:lvl1pPr>
              <a:defRPr sz="2000">
                <a:latin typeface="Calibri Light" panose="020F0302020204030204" pitchFamily="34" charset="0"/>
                <a:cs typeface="Calibri Light" panose="020F0302020204030204" pitchFamily="34" charset="0"/>
              </a:defRPr>
            </a:lvl1pPr>
            <a:lvl2pPr>
              <a:defRPr sz="1800">
                <a:latin typeface="Calibri Light" panose="020F0302020204030204" pitchFamily="34" charset="0"/>
                <a:cs typeface="Calibri Light" panose="020F0302020204030204" pitchFamily="34" charset="0"/>
              </a:defRPr>
            </a:lvl2pPr>
            <a:lvl3pPr>
              <a:defRPr sz="1600">
                <a:latin typeface="Calibri Light" panose="020F0302020204030204" pitchFamily="34" charset="0"/>
                <a:cs typeface="Calibri Light" panose="020F0302020204030204" pitchFamily="34" charset="0"/>
              </a:defRPr>
            </a:lvl3pPr>
            <a:lvl4pPr>
              <a:defRPr sz="1500">
                <a:latin typeface="Calibri Light" panose="020F0302020204030204" pitchFamily="34" charset="0"/>
                <a:cs typeface="Calibri Light" panose="020F0302020204030204" pitchFamily="34" charset="0"/>
              </a:defRPr>
            </a:lvl4pPr>
            <a:lvl5pPr>
              <a:defRPr sz="1400">
                <a:latin typeface="Calibri Light" panose="020F0302020204030204" pitchFamily="34" charset="0"/>
                <a:cs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
        <p:nvSpPr>
          <p:cNvPr id="5" name="Date Placeholder 4">
            <a:extLst>
              <a:ext uri="{FF2B5EF4-FFF2-40B4-BE49-F238E27FC236}">
                <a16:creationId xmlns:a16="http://schemas.microsoft.com/office/drawing/2014/main" id="{BA3F1B26-92FF-A9B2-0541-1DEC971DB688}"/>
              </a:ext>
            </a:extLst>
          </p:cNvPr>
          <p:cNvSpPr>
            <a:spLocks noGrp="1"/>
          </p:cNvSpPr>
          <p:nvPr>
            <p:ph type="dt" sz="half" idx="24"/>
          </p:nvPr>
        </p:nvSpPr>
        <p:spPr/>
        <p:txBody>
          <a:bodyPr/>
          <a:lstStyle/>
          <a:p>
            <a:fld id="{A2CBE8FD-58D9-49E4-9D23-3CEC244C2318}" type="datetime1">
              <a:rPr lang="en-GB" smtClean="0"/>
              <a:t>09/06/2023</a:t>
            </a:fld>
            <a:endParaRPr lang="en-GB" dirty="0"/>
          </a:p>
        </p:txBody>
      </p:sp>
      <p:sp>
        <p:nvSpPr>
          <p:cNvPr id="7" name="Footer Placeholder 6">
            <a:extLst>
              <a:ext uri="{FF2B5EF4-FFF2-40B4-BE49-F238E27FC236}">
                <a16:creationId xmlns:a16="http://schemas.microsoft.com/office/drawing/2014/main" id="{BEFE7DC1-8478-58B2-2E38-EE7D42E662B5}"/>
              </a:ext>
            </a:extLst>
          </p:cNvPr>
          <p:cNvSpPr>
            <a:spLocks noGrp="1"/>
          </p:cNvSpPr>
          <p:nvPr>
            <p:ph type="ftr" sz="quarter" idx="25"/>
          </p:nvPr>
        </p:nvSpPr>
        <p:spPr/>
        <p:txBody>
          <a:bodyPr/>
          <a:lstStyle/>
          <a:p>
            <a:pPr algn="r"/>
            <a:r>
              <a:rPr lang="nb-NO"/>
              <a:t>Teknologi for et bedre samfunn</a:t>
            </a:r>
            <a:endParaRPr lang="nb-NO" dirty="0"/>
          </a:p>
        </p:txBody>
      </p:sp>
      <p:sp>
        <p:nvSpPr>
          <p:cNvPr id="8" name="Slide Number Placeholder 7">
            <a:extLst>
              <a:ext uri="{FF2B5EF4-FFF2-40B4-BE49-F238E27FC236}">
                <a16:creationId xmlns:a16="http://schemas.microsoft.com/office/drawing/2014/main" id="{A559A295-0954-EEFE-FD6A-BBA04AA836B4}"/>
              </a:ext>
            </a:extLst>
          </p:cNvPr>
          <p:cNvSpPr>
            <a:spLocks noGrp="1"/>
          </p:cNvSpPr>
          <p:nvPr>
            <p:ph type="sldNum" sz="quarter" idx="26"/>
          </p:nvPr>
        </p:nvSpPr>
        <p:spPr/>
        <p:txBody>
          <a:bodyPr/>
          <a:lstStyle/>
          <a:p>
            <a:fld id="{8BBD0072-14BB-4BD4-ABEF-A76685C831B5}" type="slidenum">
              <a:rPr lang="en-GB" smtClean="0"/>
              <a:pPr/>
              <a:t>‹#›</a:t>
            </a:fld>
            <a:endParaRPr lang="en-GB" dirty="0"/>
          </a:p>
        </p:txBody>
      </p:sp>
    </p:spTree>
    <p:extLst>
      <p:ext uri="{BB962C8B-B14F-4D97-AF65-F5344CB8AC3E}">
        <p14:creationId xmlns:p14="http://schemas.microsoft.com/office/powerpoint/2010/main" val="1299304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de med heldekkende video">
    <p:spTree>
      <p:nvGrpSpPr>
        <p:cNvPr id="1" name=""/>
        <p:cNvGrpSpPr/>
        <p:nvPr/>
      </p:nvGrpSpPr>
      <p:grpSpPr>
        <a:xfrm>
          <a:off x="0" y="0"/>
          <a:ext cx="0" cy="0"/>
          <a:chOff x="0" y="0"/>
          <a:chExt cx="0" cy="0"/>
        </a:xfrm>
      </p:grpSpPr>
      <p:sp>
        <p:nvSpPr>
          <p:cNvPr id="6" name="Media Placeholder 5">
            <a:extLst>
              <a:ext uri="{FF2B5EF4-FFF2-40B4-BE49-F238E27FC236}">
                <a16:creationId xmlns:a16="http://schemas.microsoft.com/office/drawing/2014/main" id="{9411C7D4-48C4-4B82-9272-C825344475C8}"/>
              </a:ext>
            </a:extLst>
          </p:cNvPr>
          <p:cNvSpPr>
            <a:spLocks noGrp="1"/>
          </p:cNvSpPr>
          <p:nvPr>
            <p:ph type="media" sz="quarter" idx="14"/>
          </p:nvPr>
        </p:nvSpPr>
        <p:spPr>
          <a:xfrm>
            <a:off x="0" y="0"/>
            <a:ext cx="12192000" cy="6858000"/>
          </a:xfrm>
        </p:spPr>
        <p:txBody>
          <a:bodyPr/>
          <a:lstStyle/>
          <a:p>
            <a:r>
              <a:rPr lang="en-US"/>
              <a:t>Click icon to add media</a:t>
            </a:r>
          </a:p>
        </p:txBody>
      </p:sp>
      <p:pic>
        <p:nvPicPr>
          <p:cNvPr id="31" name="Graphic 30">
            <a:extLst>
              <a:ext uri="{FF2B5EF4-FFF2-40B4-BE49-F238E27FC236}">
                <a16:creationId xmlns:a16="http://schemas.microsoft.com/office/drawing/2014/main" id="{655D799E-E9E5-46D2-A4A8-C2991ED7CD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0090" y="0"/>
            <a:ext cx="1096735" cy="1304666"/>
          </a:xfrm>
          <a:prstGeom prst="rect">
            <a:avLst/>
          </a:prstGeom>
        </p:spPr>
      </p:pic>
      <p:sp>
        <p:nvSpPr>
          <p:cNvPr id="13" name="Text Placeholder 2">
            <a:extLst>
              <a:ext uri="{FF2B5EF4-FFF2-40B4-BE49-F238E27FC236}">
                <a16:creationId xmlns:a16="http://schemas.microsoft.com/office/drawing/2014/main" id="{45E681C5-2E1A-4844-89DA-ACB28B04EDD6}"/>
              </a:ext>
            </a:extLst>
          </p:cNvPr>
          <p:cNvSpPr>
            <a:spLocks noGrp="1"/>
          </p:cNvSpPr>
          <p:nvPr>
            <p:ph type="body" sz="quarter" idx="20" hasCustomPrompt="1"/>
          </p:nvPr>
        </p:nvSpPr>
        <p:spPr>
          <a:xfrm>
            <a:off x="0" y="3821445"/>
            <a:ext cx="5397496" cy="2074529"/>
          </a:xfrm>
          <a:solidFill>
            <a:schemeClr val="bg1"/>
          </a:solidFill>
        </p:spPr>
        <p:txBody>
          <a:bodyPr/>
          <a:lstStyle>
            <a:lvl1pPr marL="0" indent="0">
              <a:buNone/>
              <a:defRPr/>
            </a:lvl1pPr>
          </a:lstStyle>
          <a:p>
            <a:pPr lvl="0"/>
            <a:r>
              <a:rPr lang="nb-NO" dirty="0"/>
              <a:t> </a:t>
            </a:r>
          </a:p>
        </p:txBody>
      </p:sp>
      <p:sp>
        <p:nvSpPr>
          <p:cNvPr id="14" name="Subtitle 2">
            <a:extLst>
              <a:ext uri="{FF2B5EF4-FFF2-40B4-BE49-F238E27FC236}">
                <a16:creationId xmlns:a16="http://schemas.microsoft.com/office/drawing/2014/main" id="{9D8E8E2B-3F64-4903-BA11-88E076433FB6}"/>
              </a:ext>
            </a:extLst>
          </p:cNvPr>
          <p:cNvSpPr>
            <a:spLocks noGrp="1"/>
          </p:cNvSpPr>
          <p:nvPr>
            <p:ph type="subTitle" idx="1"/>
          </p:nvPr>
        </p:nvSpPr>
        <p:spPr>
          <a:xfrm>
            <a:off x="720090" y="4931786"/>
            <a:ext cx="4508010" cy="676275"/>
          </a:xfrm>
        </p:spPr>
        <p:txBody>
          <a:bodyPr lIns="0" tIns="0" rIns="0" bIns="0">
            <a:noAutofit/>
          </a:bodyPr>
          <a:lstStyle>
            <a:lvl1pPr marL="0" indent="0" algn="l">
              <a:lnSpc>
                <a:spcPct val="107000"/>
              </a:lnSpc>
              <a:spcBef>
                <a:spcPts val="0"/>
              </a:spcBef>
              <a:buNone/>
              <a:defRPr sz="2100">
                <a:solidFill>
                  <a:schemeClr val="tx2"/>
                </a:solidFill>
                <a:latin typeface="+mj-lt"/>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dirty="0"/>
          </a:p>
        </p:txBody>
      </p:sp>
      <p:sp>
        <p:nvSpPr>
          <p:cNvPr id="15" name="Title 1">
            <a:extLst>
              <a:ext uri="{FF2B5EF4-FFF2-40B4-BE49-F238E27FC236}">
                <a16:creationId xmlns:a16="http://schemas.microsoft.com/office/drawing/2014/main" id="{4F918834-87D5-450E-9F18-8DFFE8EF3E4E}"/>
              </a:ext>
            </a:extLst>
          </p:cNvPr>
          <p:cNvSpPr>
            <a:spLocks noGrp="1"/>
          </p:cNvSpPr>
          <p:nvPr>
            <p:ph type="ctrTitle" hasCustomPrompt="1"/>
          </p:nvPr>
        </p:nvSpPr>
        <p:spPr>
          <a:xfrm>
            <a:off x="720089" y="4198032"/>
            <a:ext cx="4508009" cy="533223"/>
          </a:xfrm>
          <a:solidFill>
            <a:schemeClr val="bg1"/>
          </a:solidFill>
        </p:spPr>
        <p:txBody>
          <a:bodyPr wrap="square" lIns="0" tIns="0" rIns="0" bIns="0" anchor="b">
            <a:spAutoFit/>
          </a:bodyPr>
          <a:lstStyle>
            <a:lvl1pPr algn="l">
              <a:defRPr sz="3850" b="1" spc="0" baseline="0">
                <a:solidFill>
                  <a:srgbClr val="05427C"/>
                </a:solidFill>
              </a:defRPr>
            </a:lvl1pPr>
          </a:lstStyle>
          <a:p>
            <a:r>
              <a:rPr lang="nb-NO" dirty="0"/>
              <a:t>En kort tittel</a:t>
            </a:r>
          </a:p>
        </p:txBody>
      </p:sp>
      <p:sp>
        <p:nvSpPr>
          <p:cNvPr id="11" name="Footer Placeholder 7">
            <a:extLst>
              <a:ext uri="{FF2B5EF4-FFF2-40B4-BE49-F238E27FC236}">
                <a16:creationId xmlns:a16="http://schemas.microsoft.com/office/drawing/2014/main" id="{8A8CCE27-0A01-78FC-03C9-52789761530C}"/>
              </a:ext>
            </a:extLst>
          </p:cNvPr>
          <p:cNvSpPr>
            <a:spLocks noGrp="1"/>
          </p:cNvSpPr>
          <p:nvPr>
            <p:ph type="ftr" sz="quarter" idx="22"/>
          </p:nvPr>
        </p:nvSpPr>
        <p:spPr>
          <a:xfrm>
            <a:off x="8022498" y="6354538"/>
            <a:ext cx="3488120" cy="193899"/>
          </a:xfrm>
        </p:spPr>
        <p:txBody>
          <a:bodyPr/>
          <a:lstStyle>
            <a:lvl1pPr>
              <a:defRPr>
                <a:solidFill>
                  <a:schemeClr val="bg1"/>
                </a:solidFill>
              </a:defRPr>
            </a:lvl1pPr>
          </a:lstStyle>
          <a:p>
            <a:r>
              <a:rPr lang="nb-NO"/>
              <a:t>Teknologi for et bedre samfunn</a:t>
            </a:r>
            <a:endParaRPr lang="nb-NO" dirty="0"/>
          </a:p>
        </p:txBody>
      </p:sp>
      <p:sp>
        <p:nvSpPr>
          <p:cNvPr id="12" name="Slide Number Placeholder 9">
            <a:extLst>
              <a:ext uri="{FF2B5EF4-FFF2-40B4-BE49-F238E27FC236}">
                <a16:creationId xmlns:a16="http://schemas.microsoft.com/office/drawing/2014/main" id="{56D8A41F-02FF-3563-B403-D55BAB885E5E}"/>
              </a:ext>
            </a:extLst>
          </p:cNvPr>
          <p:cNvSpPr>
            <a:spLocks noGrp="1"/>
          </p:cNvSpPr>
          <p:nvPr>
            <p:ph type="sldNum" sz="quarter" idx="23"/>
          </p:nvPr>
        </p:nvSpPr>
        <p:spPr>
          <a:xfrm>
            <a:off x="720089" y="6354535"/>
            <a:ext cx="3424012" cy="215444"/>
          </a:xfrm>
        </p:spPr>
        <p:txBody>
          <a:bodyPr/>
          <a:lstStyle>
            <a:lvl1pPr>
              <a:defRPr>
                <a:solidFill>
                  <a:schemeClr val="bg1"/>
                </a:solidFill>
              </a:defRPr>
            </a:lvl1pPr>
          </a:lstStyle>
          <a:p>
            <a:fld id="{B28577EF-26A1-4248-AC55-7ADFDAB26891}" type="slidenum">
              <a:rPr lang="en-GB" smtClean="0"/>
              <a:pPr/>
              <a:t>‹#›</a:t>
            </a:fld>
            <a:endParaRPr lang="en-GB"/>
          </a:p>
        </p:txBody>
      </p:sp>
    </p:spTree>
    <p:extLst>
      <p:ext uri="{BB962C8B-B14F-4D97-AF65-F5344CB8AC3E}">
        <p14:creationId xmlns:p14="http://schemas.microsoft.com/office/powerpoint/2010/main" val="31911632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tel og tekst i fem bolk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dirty="0"/>
              <a:t>Klikk for å redigere tittelstil</a:t>
            </a:r>
          </a:p>
        </p:txBody>
      </p:sp>
      <p:sp>
        <p:nvSpPr>
          <p:cNvPr id="6" name="Text Placeholder 5">
            <a:extLst>
              <a:ext uri="{FF2B5EF4-FFF2-40B4-BE49-F238E27FC236}">
                <a16:creationId xmlns:a16="http://schemas.microsoft.com/office/drawing/2014/main" id="{39C633A9-1FFF-4537-8715-2AC956C6BE80}"/>
              </a:ext>
            </a:extLst>
          </p:cNvPr>
          <p:cNvSpPr>
            <a:spLocks noGrp="1"/>
          </p:cNvSpPr>
          <p:nvPr>
            <p:ph type="body" sz="quarter" idx="16" hasCustomPrompt="1"/>
          </p:nvPr>
        </p:nvSpPr>
        <p:spPr>
          <a:xfrm>
            <a:off x="758191" y="1915200"/>
            <a:ext cx="1843430" cy="463550"/>
          </a:xfrm>
        </p:spPr>
        <p:txBody>
          <a:bodyPr anchor="ctr">
            <a:normAutofit/>
          </a:bodyPr>
          <a:lstStyle>
            <a:lvl1pPr marL="0" indent="0">
              <a:buNone/>
              <a:defRPr sz="2400" b="1">
                <a:solidFill>
                  <a:schemeClr val="bg1"/>
                </a:solidFill>
                <a:latin typeface="+mj-lt"/>
              </a:defRPr>
            </a:lvl1pPr>
          </a:lstStyle>
          <a:p>
            <a:pPr lvl="0"/>
            <a:r>
              <a:rPr lang="en-US" dirty="0"/>
              <a:t>Text</a:t>
            </a:r>
          </a:p>
        </p:txBody>
      </p:sp>
      <p:sp>
        <p:nvSpPr>
          <p:cNvPr id="10" name="Text Placeholder 5">
            <a:extLst>
              <a:ext uri="{FF2B5EF4-FFF2-40B4-BE49-F238E27FC236}">
                <a16:creationId xmlns:a16="http://schemas.microsoft.com/office/drawing/2014/main" id="{BB489D15-1D3B-475B-804D-55D1F4B566B7}"/>
              </a:ext>
            </a:extLst>
          </p:cNvPr>
          <p:cNvSpPr>
            <a:spLocks noGrp="1"/>
          </p:cNvSpPr>
          <p:nvPr>
            <p:ph type="body" sz="quarter" idx="17" hasCustomPrompt="1"/>
          </p:nvPr>
        </p:nvSpPr>
        <p:spPr>
          <a:xfrm>
            <a:off x="2981389" y="1915200"/>
            <a:ext cx="1843430" cy="463550"/>
          </a:xfrm>
        </p:spPr>
        <p:txBody>
          <a:bodyPr anchor="ctr">
            <a:normAutofit/>
          </a:bodyPr>
          <a:lstStyle>
            <a:lvl1pPr marL="0" indent="0">
              <a:buNone/>
              <a:defRPr sz="2400" b="1">
                <a:solidFill>
                  <a:schemeClr val="bg1"/>
                </a:solidFill>
                <a:latin typeface="+mj-lt"/>
              </a:defRPr>
            </a:lvl1pPr>
          </a:lstStyle>
          <a:p>
            <a:pPr lvl="0"/>
            <a:r>
              <a:rPr lang="en-US" dirty="0"/>
              <a:t>Text</a:t>
            </a:r>
          </a:p>
        </p:txBody>
      </p:sp>
      <p:sp>
        <p:nvSpPr>
          <p:cNvPr id="13" name="Text Placeholder 5">
            <a:extLst>
              <a:ext uri="{FF2B5EF4-FFF2-40B4-BE49-F238E27FC236}">
                <a16:creationId xmlns:a16="http://schemas.microsoft.com/office/drawing/2014/main" id="{7C40E28E-F22B-4290-AC19-015D2EF8E6B5}"/>
              </a:ext>
            </a:extLst>
          </p:cNvPr>
          <p:cNvSpPr>
            <a:spLocks noGrp="1"/>
          </p:cNvSpPr>
          <p:nvPr>
            <p:ph type="body" sz="quarter" idx="18" hasCustomPrompt="1"/>
          </p:nvPr>
        </p:nvSpPr>
        <p:spPr>
          <a:xfrm>
            <a:off x="5204587" y="1915200"/>
            <a:ext cx="1843430" cy="463550"/>
          </a:xfrm>
        </p:spPr>
        <p:txBody>
          <a:bodyPr anchor="ctr">
            <a:normAutofit/>
          </a:bodyPr>
          <a:lstStyle>
            <a:lvl1pPr marL="0" indent="0">
              <a:buNone/>
              <a:defRPr sz="2400" b="1">
                <a:solidFill>
                  <a:schemeClr val="bg1"/>
                </a:solidFill>
                <a:latin typeface="+mj-lt"/>
              </a:defRPr>
            </a:lvl1pPr>
          </a:lstStyle>
          <a:p>
            <a:pPr lvl="0"/>
            <a:r>
              <a:rPr lang="en-US" dirty="0"/>
              <a:t>Text</a:t>
            </a:r>
          </a:p>
        </p:txBody>
      </p:sp>
      <p:sp>
        <p:nvSpPr>
          <p:cNvPr id="16" name="Text Placeholder 5">
            <a:extLst>
              <a:ext uri="{FF2B5EF4-FFF2-40B4-BE49-F238E27FC236}">
                <a16:creationId xmlns:a16="http://schemas.microsoft.com/office/drawing/2014/main" id="{C3EFE82E-AFA9-4392-A98D-D7E91F50D3AD}"/>
              </a:ext>
            </a:extLst>
          </p:cNvPr>
          <p:cNvSpPr>
            <a:spLocks noGrp="1"/>
          </p:cNvSpPr>
          <p:nvPr>
            <p:ph type="body" sz="quarter" idx="20" hasCustomPrompt="1"/>
          </p:nvPr>
        </p:nvSpPr>
        <p:spPr>
          <a:xfrm>
            <a:off x="7427785" y="1915200"/>
            <a:ext cx="1843430" cy="463550"/>
          </a:xfrm>
        </p:spPr>
        <p:txBody>
          <a:bodyPr anchor="ctr">
            <a:normAutofit/>
          </a:bodyPr>
          <a:lstStyle>
            <a:lvl1pPr marL="0" indent="0">
              <a:buNone/>
              <a:defRPr sz="2400" b="1">
                <a:solidFill>
                  <a:schemeClr val="bg1"/>
                </a:solidFill>
                <a:latin typeface="+mj-lt"/>
              </a:defRPr>
            </a:lvl1pPr>
          </a:lstStyle>
          <a:p>
            <a:pPr lvl="0"/>
            <a:r>
              <a:rPr lang="en-US" dirty="0"/>
              <a:t>Text</a:t>
            </a:r>
          </a:p>
        </p:txBody>
      </p:sp>
      <p:sp>
        <p:nvSpPr>
          <p:cNvPr id="14" name="Text Placeholder 5">
            <a:extLst>
              <a:ext uri="{FF2B5EF4-FFF2-40B4-BE49-F238E27FC236}">
                <a16:creationId xmlns:a16="http://schemas.microsoft.com/office/drawing/2014/main" id="{07F6985F-0D21-4B64-A375-95792C7EBAE9}"/>
              </a:ext>
            </a:extLst>
          </p:cNvPr>
          <p:cNvSpPr>
            <a:spLocks noGrp="1"/>
          </p:cNvSpPr>
          <p:nvPr>
            <p:ph type="body" sz="quarter" idx="22" hasCustomPrompt="1"/>
          </p:nvPr>
        </p:nvSpPr>
        <p:spPr>
          <a:xfrm>
            <a:off x="9650983" y="1915200"/>
            <a:ext cx="1843430" cy="463550"/>
          </a:xfrm>
        </p:spPr>
        <p:txBody>
          <a:bodyPr anchor="ctr">
            <a:normAutofit/>
          </a:bodyPr>
          <a:lstStyle>
            <a:lvl1pPr marL="0" indent="0">
              <a:buNone/>
              <a:defRPr sz="2400" b="1">
                <a:solidFill>
                  <a:schemeClr val="bg1"/>
                </a:solidFill>
                <a:latin typeface="+mj-lt"/>
              </a:defRPr>
            </a:lvl1pPr>
          </a:lstStyle>
          <a:p>
            <a:pPr lvl="0"/>
            <a:r>
              <a:rPr lang="en-US" dirty="0"/>
              <a:t>Text</a:t>
            </a:r>
          </a:p>
        </p:txBody>
      </p:sp>
      <p:sp>
        <p:nvSpPr>
          <p:cNvPr id="17" name="Text Placeholder 2">
            <a:extLst>
              <a:ext uri="{FF2B5EF4-FFF2-40B4-BE49-F238E27FC236}">
                <a16:creationId xmlns:a16="http://schemas.microsoft.com/office/drawing/2014/main" id="{81F4C872-ADC6-4CB7-A95B-67721B28B3BA}"/>
              </a:ext>
            </a:extLst>
          </p:cNvPr>
          <p:cNvSpPr>
            <a:spLocks noGrp="1"/>
          </p:cNvSpPr>
          <p:nvPr>
            <p:ph idx="23"/>
          </p:nvPr>
        </p:nvSpPr>
        <p:spPr>
          <a:xfrm>
            <a:off x="758191" y="2660400"/>
            <a:ext cx="1843430" cy="3508630"/>
          </a:xfrm>
          <a:prstGeom prst="rect">
            <a:avLst/>
          </a:prstGeom>
        </p:spPr>
        <p:txBody>
          <a:bodyPr vert="horz" lIns="0" tIns="0" rIns="0" bIns="0" rtlCol="0">
            <a:normAutofit/>
          </a:bodyPr>
          <a:lstStyle>
            <a:lvl1pPr>
              <a:defRPr sz="2000">
                <a:latin typeface="Calibri Light" panose="020F0302020204030204" pitchFamily="34" charset="0"/>
                <a:cs typeface="Calibri Light" panose="020F0302020204030204" pitchFamily="34" charset="0"/>
              </a:defRPr>
            </a:lvl1pPr>
            <a:lvl2pPr>
              <a:defRPr sz="1800">
                <a:latin typeface="Calibri Light" panose="020F0302020204030204" pitchFamily="34" charset="0"/>
                <a:cs typeface="Calibri Light" panose="020F0302020204030204" pitchFamily="34" charset="0"/>
              </a:defRPr>
            </a:lvl2pPr>
            <a:lvl3pPr>
              <a:defRPr sz="1600">
                <a:latin typeface="Calibri Light" panose="020F0302020204030204" pitchFamily="34" charset="0"/>
                <a:cs typeface="Calibri Light" panose="020F0302020204030204" pitchFamily="34" charset="0"/>
              </a:defRPr>
            </a:lvl3pPr>
            <a:lvl4pPr>
              <a:defRPr sz="1500">
                <a:latin typeface="Calibri Light" panose="020F0302020204030204" pitchFamily="34" charset="0"/>
                <a:cs typeface="Calibri Light" panose="020F0302020204030204" pitchFamily="34" charset="0"/>
              </a:defRPr>
            </a:lvl4pPr>
            <a:lvl5pPr>
              <a:defRPr sz="1400">
                <a:latin typeface="Calibri Light" panose="020F0302020204030204" pitchFamily="34" charset="0"/>
                <a:cs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
        <p:nvSpPr>
          <p:cNvPr id="18" name="Text Placeholder 2">
            <a:extLst>
              <a:ext uri="{FF2B5EF4-FFF2-40B4-BE49-F238E27FC236}">
                <a16:creationId xmlns:a16="http://schemas.microsoft.com/office/drawing/2014/main" id="{6C46C9DB-FDA2-4D7F-AE1E-DCF46A0EC357}"/>
              </a:ext>
            </a:extLst>
          </p:cNvPr>
          <p:cNvSpPr>
            <a:spLocks noGrp="1"/>
          </p:cNvSpPr>
          <p:nvPr>
            <p:ph idx="1"/>
          </p:nvPr>
        </p:nvSpPr>
        <p:spPr>
          <a:xfrm>
            <a:off x="2981389" y="2660400"/>
            <a:ext cx="1843430" cy="3508630"/>
          </a:xfrm>
          <a:prstGeom prst="rect">
            <a:avLst/>
          </a:prstGeom>
        </p:spPr>
        <p:txBody>
          <a:bodyPr vert="horz" lIns="0" tIns="0" rIns="0" bIns="0" rtlCol="0">
            <a:normAutofit/>
          </a:bodyPr>
          <a:lstStyle>
            <a:lvl1pPr>
              <a:defRPr sz="2000">
                <a:latin typeface="Calibri Light" panose="020F0302020204030204" pitchFamily="34" charset="0"/>
                <a:cs typeface="Calibri Light" panose="020F0302020204030204" pitchFamily="34" charset="0"/>
              </a:defRPr>
            </a:lvl1pPr>
            <a:lvl2pPr>
              <a:defRPr sz="1800">
                <a:latin typeface="Calibri Light" panose="020F0302020204030204" pitchFamily="34" charset="0"/>
                <a:cs typeface="Calibri Light" panose="020F0302020204030204" pitchFamily="34" charset="0"/>
              </a:defRPr>
            </a:lvl2pPr>
            <a:lvl3pPr>
              <a:defRPr sz="1600">
                <a:latin typeface="Calibri Light" panose="020F0302020204030204" pitchFamily="34" charset="0"/>
                <a:cs typeface="Calibri Light" panose="020F0302020204030204" pitchFamily="34" charset="0"/>
              </a:defRPr>
            </a:lvl3pPr>
            <a:lvl4pPr>
              <a:defRPr sz="1500">
                <a:latin typeface="Calibri Light" panose="020F0302020204030204" pitchFamily="34" charset="0"/>
                <a:cs typeface="Calibri Light" panose="020F0302020204030204" pitchFamily="34" charset="0"/>
              </a:defRPr>
            </a:lvl4pPr>
            <a:lvl5pPr>
              <a:defRPr sz="1400">
                <a:latin typeface="Calibri Light" panose="020F0302020204030204" pitchFamily="34" charset="0"/>
                <a:cs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
        <p:nvSpPr>
          <p:cNvPr id="19" name="Text Placeholder 2">
            <a:extLst>
              <a:ext uri="{FF2B5EF4-FFF2-40B4-BE49-F238E27FC236}">
                <a16:creationId xmlns:a16="http://schemas.microsoft.com/office/drawing/2014/main" id="{90A9BB8B-DC94-4781-BC39-9CF0E2C0ED17}"/>
              </a:ext>
            </a:extLst>
          </p:cNvPr>
          <p:cNvSpPr>
            <a:spLocks noGrp="1"/>
          </p:cNvSpPr>
          <p:nvPr>
            <p:ph idx="24"/>
          </p:nvPr>
        </p:nvSpPr>
        <p:spPr>
          <a:xfrm>
            <a:off x="5204587" y="2660400"/>
            <a:ext cx="1843430" cy="3508630"/>
          </a:xfrm>
          <a:prstGeom prst="rect">
            <a:avLst/>
          </a:prstGeom>
        </p:spPr>
        <p:txBody>
          <a:bodyPr vert="horz" lIns="0" tIns="0" rIns="0" bIns="0" rtlCol="0">
            <a:normAutofit/>
          </a:bodyPr>
          <a:lstStyle>
            <a:lvl1pPr>
              <a:defRPr sz="2000">
                <a:latin typeface="Calibri Light" panose="020F0302020204030204" pitchFamily="34" charset="0"/>
                <a:cs typeface="Calibri Light" panose="020F0302020204030204" pitchFamily="34" charset="0"/>
              </a:defRPr>
            </a:lvl1pPr>
            <a:lvl2pPr>
              <a:defRPr sz="1800">
                <a:latin typeface="Calibri Light" panose="020F0302020204030204" pitchFamily="34" charset="0"/>
                <a:cs typeface="Calibri Light" panose="020F0302020204030204" pitchFamily="34" charset="0"/>
              </a:defRPr>
            </a:lvl2pPr>
            <a:lvl3pPr>
              <a:defRPr sz="1600">
                <a:latin typeface="Calibri Light" panose="020F0302020204030204" pitchFamily="34" charset="0"/>
                <a:cs typeface="Calibri Light" panose="020F0302020204030204" pitchFamily="34" charset="0"/>
              </a:defRPr>
            </a:lvl3pPr>
            <a:lvl4pPr>
              <a:defRPr sz="1500">
                <a:latin typeface="Calibri Light" panose="020F0302020204030204" pitchFamily="34" charset="0"/>
                <a:cs typeface="Calibri Light" panose="020F0302020204030204" pitchFamily="34" charset="0"/>
              </a:defRPr>
            </a:lvl4pPr>
            <a:lvl5pPr>
              <a:defRPr sz="1400">
                <a:latin typeface="Calibri Light" panose="020F0302020204030204" pitchFamily="34" charset="0"/>
                <a:cs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
        <p:nvSpPr>
          <p:cNvPr id="20" name="Text Placeholder 2">
            <a:extLst>
              <a:ext uri="{FF2B5EF4-FFF2-40B4-BE49-F238E27FC236}">
                <a16:creationId xmlns:a16="http://schemas.microsoft.com/office/drawing/2014/main" id="{89A977F4-3F57-4229-A296-E33CE6E0E74B}"/>
              </a:ext>
            </a:extLst>
          </p:cNvPr>
          <p:cNvSpPr>
            <a:spLocks noGrp="1"/>
          </p:cNvSpPr>
          <p:nvPr>
            <p:ph idx="25"/>
          </p:nvPr>
        </p:nvSpPr>
        <p:spPr>
          <a:xfrm>
            <a:off x="7427785" y="2660400"/>
            <a:ext cx="1843430" cy="3508630"/>
          </a:xfrm>
          <a:prstGeom prst="rect">
            <a:avLst/>
          </a:prstGeom>
        </p:spPr>
        <p:txBody>
          <a:bodyPr vert="horz" lIns="0" tIns="0" rIns="0" bIns="0" rtlCol="0">
            <a:normAutofit/>
          </a:bodyPr>
          <a:lstStyle>
            <a:lvl1pPr>
              <a:defRPr sz="2000">
                <a:latin typeface="Calibri Light" panose="020F0302020204030204" pitchFamily="34" charset="0"/>
                <a:cs typeface="Calibri Light" panose="020F0302020204030204" pitchFamily="34" charset="0"/>
              </a:defRPr>
            </a:lvl1pPr>
            <a:lvl2pPr>
              <a:defRPr sz="1800">
                <a:latin typeface="Calibri Light" panose="020F0302020204030204" pitchFamily="34" charset="0"/>
                <a:cs typeface="Calibri Light" panose="020F0302020204030204" pitchFamily="34" charset="0"/>
              </a:defRPr>
            </a:lvl2pPr>
            <a:lvl3pPr>
              <a:defRPr sz="1600">
                <a:latin typeface="Calibri Light" panose="020F0302020204030204" pitchFamily="34" charset="0"/>
                <a:cs typeface="Calibri Light" panose="020F0302020204030204" pitchFamily="34" charset="0"/>
              </a:defRPr>
            </a:lvl3pPr>
            <a:lvl4pPr>
              <a:defRPr sz="1500">
                <a:latin typeface="Calibri Light" panose="020F0302020204030204" pitchFamily="34" charset="0"/>
                <a:cs typeface="Calibri Light" panose="020F0302020204030204" pitchFamily="34" charset="0"/>
              </a:defRPr>
            </a:lvl4pPr>
            <a:lvl5pPr>
              <a:defRPr sz="1400">
                <a:latin typeface="Calibri Light" panose="020F0302020204030204" pitchFamily="34" charset="0"/>
                <a:cs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
        <p:nvSpPr>
          <p:cNvPr id="21" name="Text Placeholder 2">
            <a:extLst>
              <a:ext uri="{FF2B5EF4-FFF2-40B4-BE49-F238E27FC236}">
                <a16:creationId xmlns:a16="http://schemas.microsoft.com/office/drawing/2014/main" id="{0A1BAC33-EE11-4422-B2BC-1EA0C02293FB}"/>
              </a:ext>
            </a:extLst>
          </p:cNvPr>
          <p:cNvSpPr>
            <a:spLocks noGrp="1"/>
          </p:cNvSpPr>
          <p:nvPr>
            <p:ph idx="26"/>
          </p:nvPr>
        </p:nvSpPr>
        <p:spPr>
          <a:xfrm>
            <a:off x="9650983" y="2660400"/>
            <a:ext cx="1843430" cy="3508630"/>
          </a:xfrm>
          <a:prstGeom prst="rect">
            <a:avLst/>
          </a:prstGeom>
        </p:spPr>
        <p:txBody>
          <a:bodyPr vert="horz" lIns="0" tIns="0" rIns="0" bIns="0" rtlCol="0">
            <a:normAutofit/>
          </a:bodyPr>
          <a:lstStyle>
            <a:lvl1pPr>
              <a:defRPr sz="2000">
                <a:latin typeface="Calibri Light" panose="020F0302020204030204" pitchFamily="34" charset="0"/>
                <a:cs typeface="Calibri Light" panose="020F0302020204030204" pitchFamily="34" charset="0"/>
              </a:defRPr>
            </a:lvl1pPr>
            <a:lvl2pPr>
              <a:defRPr sz="1800">
                <a:latin typeface="Calibri Light" panose="020F0302020204030204" pitchFamily="34" charset="0"/>
                <a:cs typeface="Calibri Light" panose="020F0302020204030204" pitchFamily="34" charset="0"/>
              </a:defRPr>
            </a:lvl2pPr>
            <a:lvl3pPr>
              <a:defRPr sz="1600">
                <a:latin typeface="Calibri Light" panose="020F0302020204030204" pitchFamily="34" charset="0"/>
                <a:cs typeface="Calibri Light" panose="020F0302020204030204" pitchFamily="34" charset="0"/>
              </a:defRPr>
            </a:lvl3pPr>
            <a:lvl4pPr>
              <a:defRPr sz="1500">
                <a:latin typeface="Calibri Light" panose="020F0302020204030204" pitchFamily="34" charset="0"/>
                <a:cs typeface="Calibri Light" panose="020F0302020204030204" pitchFamily="34" charset="0"/>
              </a:defRPr>
            </a:lvl4pPr>
            <a:lvl5pPr>
              <a:defRPr sz="1400">
                <a:latin typeface="Calibri Light" panose="020F0302020204030204" pitchFamily="34" charset="0"/>
                <a:cs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
        <p:nvSpPr>
          <p:cNvPr id="5" name="Date Placeholder 4">
            <a:extLst>
              <a:ext uri="{FF2B5EF4-FFF2-40B4-BE49-F238E27FC236}">
                <a16:creationId xmlns:a16="http://schemas.microsoft.com/office/drawing/2014/main" id="{9927C87B-5930-D9C7-21C7-2F59B7E05AE4}"/>
              </a:ext>
            </a:extLst>
          </p:cNvPr>
          <p:cNvSpPr>
            <a:spLocks noGrp="1"/>
          </p:cNvSpPr>
          <p:nvPr>
            <p:ph type="dt" sz="half" idx="27"/>
          </p:nvPr>
        </p:nvSpPr>
        <p:spPr/>
        <p:txBody>
          <a:bodyPr/>
          <a:lstStyle/>
          <a:p>
            <a:fld id="{FDF9C192-C387-42FD-8BD9-9A9944608BE1}" type="datetime1">
              <a:rPr lang="en-GB" smtClean="0"/>
              <a:t>09/06/2023</a:t>
            </a:fld>
            <a:endParaRPr lang="en-GB" dirty="0"/>
          </a:p>
        </p:txBody>
      </p:sp>
      <p:sp>
        <p:nvSpPr>
          <p:cNvPr id="7" name="Footer Placeholder 6">
            <a:extLst>
              <a:ext uri="{FF2B5EF4-FFF2-40B4-BE49-F238E27FC236}">
                <a16:creationId xmlns:a16="http://schemas.microsoft.com/office/drawing/2014/main" id="{9A81DBD8-2D30-328C-7D43-259AE529787C}"/>
              </a:ext>
            </a:extLst>
          </p:cNvPr>
          <p:cNvSpPr>
            <a:spLocks noGrp="1"/>
          </p:cNvSpPr>
          <p:nvPr>
            <p:ph type="ftr" sz="quarter" idx="28"/>
          </p:nvPr>
        </p:nvSpPr>
        <p:spPr/>
        <p:txBody>
          <a:bodyPr/>
          <a:lstStyle/>
          <a:p>
            <a:pPr algn="r"/>
            <a:r>
              <a:rPr lang="nb-NO"/>
              <a:t>Teknologi for et bedre samfunn</a:t>
            </a:r>
            <a:endParaRPr lang="nb-NO" dirty="0"/>
          </a:p>
        </p:txBody>
      </p:sp>
      <p:sp>
        <p:nvSpPr>
          <p:cNvPr id="8" name="Slide Number Placeholder 7">
            <a:extLst>
              <a:ext uri="{FF2B5EF4-FFF2-40B4-BE49-F238E27FC236}">
                <a16:creationId xmlns:a16="http://schemas.microsoft.com/office/drawing/2014/main" id="{A78DC7CE-05BD-5583-D019-652274D72538}"/>
              </a:ext>
            </a:extLst>
          </p:cNvPr>
          <p:cNvSpPr>
            <a:spLocks noGrp="1"/>
          </p:cNvSpPr>
          <p:nvPr>
            <p:ph type="sldNum" sz="quarter" idx="29"/>
          </p:nvPr>
        </p:nvSpPr>
        <p:spPr/>
        <p:txBody>
          <a:bodyPr/>
          <a:lstStyle/>
          <a:p>
            <a:fld id="{8BBD0072-14BB-4BD4-ABEF-A76685C831B5}" type="slidenum">
              <a:rPr lang="en-GB" smtClean="0"/>
              <a:pPr/>
              <a:t>‹#›</a:t>
            </a:fld>
            <a:endParaRPr lang="en-GB" dirty="0"/>
          </a:p>
        </p:txBody>
      </p:sp>
    </p:spTree>
    <p:extLst>
      <p:ext uri="{BB962C8B-B14F-4D97-AF65-F5344CB8AC3E}">
        <p14:creationId xmlns:p14="http://schemas.microsoft.com/office/powerpoint/2010/main" val="32188884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tel og tekst i fire bolker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dirty="0"/>
              <a:t>Klikk for å redigere tittelstil</a:t>
            </a:r>
          </a:p>
        </p:txBody>
      </p:sp>
      <p:sp>
        <p:nvSpPr>
          <p:cNvPr id="8" name="Text Placeholder 2">
            <a:extLst>
              <a:ext uri="{FF2B5EF4-FFF2-40B4-BE49-F238E27FC236}">
                <a16:creationId xmlns:a16="http://schemas.microsoft.com/office/drawing/2014/main" id="{F6747267-EFBF-44BB-9183-953BF10B458F}"/>
              </a:ext>
            </a:extLst>
          </p:cNvPr>
          <p:cNvSpPr>
            <a:spLocks noGrp="1"/>
          </p:cNvSpPr>
          <p:nvPr>
            <p:ph idx="20"/>
          </p:nvPr>
        </p:nvSpPr>
        <p:spPr>
          <a:xfrm>
            <a:off x="758189" y="2259019"/>
            <a:ext cx="5149124" cy="1489253"/>
          </a:xfrm>
          <a:prstGeom prst="rect">
            <a:avLst/>
          </a:prstGeom>
        </p:spPr>
        <p:txBody>
          <a:bodyPr vert="horz" lIns="0" tIns="0" rIns="0" bIns="0" rtlCol="0">
            <a:normAutofit/>
          </a:bodyPr>
          <a:lstStyle>
            <a:lvl1pPr>
              <a:defRPr sz="2000">
                <a:latin typeface="Calibri Light" panose="020F0302020204030204" pitchFamily="34" charset="0"/>
                <a:cs typeface="Calibri Light" panose="020F0302020204030204" pitchFamily="34" charset="0"/>
              </a:defRPr>
            </a:lvl1pPr>
            <a:lvl2pPr>
              <a:defRPr sz="1800">
                <a:latin typeface="Calibri Light" panose="020F0302020204030204" pitchFamily="34" charset="0"/>
                <a:cs typeface="Calibri Light" panose="020F0302020204030204" pitchFamily="34" charset="0"/>
              </a:defRPr>
            </a:lvl2pPr>
            <a:lvl3pPr>
              <a:defRPr sz="1600">
                <a:latin typeface="Calibri Light" panose="020F0302020204030204" pitchFamily="34" charset="0"/>
                <a:cs typeface="Calibri Light" panose="020F0302020204030204" pitchFamily="34" charset="0"/>
              </a:defRPr>
            </a:lvl3pPr>
            <a:lvl4pPr>
              <a:defRPr sz="1500">
                <a:latin typeface="Calibri Light" panose="020F0302020204030204" pitchFamily="34" charset="0"/>
                <a:cs typeface="Calibri Light" panose="020F0302020204030204" pitchFamily="34" charset="0"/>
              </a:defRPr>
            </a:lvl4pPr>
            <a:lvl5pPr>
              <a:defRPr sz="1400">
                <a:latin typeface="Calibri Light" panose="020F0302020204030204" pitchFamily="34" charset="0"/>
                <a:cs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
        <p:nvSpPr>
          <p:cNvPr id="10" name="Text Placeholder 2">
            <a:extLst>
              <a:ext uri="{FF2B5EF4-FFF2-40B4-BE49-F238E27FC236}">
                <a16:creationId xmlns:a16="http://schemas.microsoft.com/office/drawing/2014/main" id="{FE31E4EF-E536-4BF9-9022-3B7F2DAC9C06}"/>
              </a:ext>
            </a:extLst>
          </p:cNvPr>
          <p:cNvSpPr>
            <a:spLocks noGrp="1"/>
          </p:cNvSpPr>
          <p:nvPr>
            <p:ph idx="1"/>
          </p:nvPr>
        </p:nvSpPr>
        <p:spPr>
          <a:xfrm>
            <a:off x="758189" y="4201929"/>
            <a:ext cx="5149124" cy="1489253"/>
          </a:xfrm>
          <a:prstGeom prst="rect">
            <a:avLst/>
          </a:prstGeom>
        </p:spPr>
        <p:txBody>
          <a:bodyPr vert="horz" lIns="0" tIns="0" rIns="0" bIns="0" rtlCol="0">
            <a:normAutofit/>
          </a:bodyPr>
          <a:lstStyle>
            <a:lvl1pPr>
              <a:defRPr sz="2000">
                <a:latin typeface="Calibri Light" panose="020F0302020204030204" pitchFamily="34" charset="0"/>
                <a:cs typeface="Calibri Light" panose="020F0302020204030204" pitchFamily="34" charset="0"/>
              </a:defRPr>
            </a:lvl1pPr>
            <a:lvl2pPr>
              <a:defRPr sz="1800">
                <a:latin typeface="Calibri Light" panose="020F0302020204030204" pitchFamily="34" charset="0"/>
                <a:cs typeface="Calibri Light" panose="020F0302020204030204" pitchFamily="34" charset="0"/>
              </a:defRPr>
            </a:lvl2pPr>
            <a:lvl3pPr>
              <a:defRPr sz="1600">
                <a:latin typeface="Calibri Light" panose="020F0302020204030204" pitchFamily="34" charset="0"/>
                <a:cs typeface="Calibri Light" panose="020F0302020204030204" pitchFamily="34" charset="0"/>
              </a:defRPr>
            </a:lvl3pPr>
            <a:lvl4pPr>
              <a:defRPr sz="1500">
                <a:latin typeface="Calibri Light" panose="020F0302020204030204" pitchFamily="34" charset="0"/>
                <a:cs typeface="Calibri Light" panose="020F0302020204030204" pitchFamily="34" charset="0"/>
              </a:defRPr>
            </a:lvl4pPr>
            <a:lvl5pPr>
              <a:defRPr sz="1400">
                <a:latin typeface="Calibri Light" panose="020F0302020204030204" pitchFamily="34" charset="0"/>
                <a:cs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
        <p:nvSpPr>
          <p:cNvPr id="11" name="Text Placeholder 2">
            <a:extLst>
              <a:ext uri="{FF2B5EF4-FFF2-40B4-BE49-F238E27FC236}">
                <a16:creationId xmlns:a16="http://schemas.microsoft.com/office/drawing/2014/main" id="{23BE2648-25FC-495F-B368-4BD2F773FC40}"/>
              </a:ext>
            </a:extLst>
          </p:cNvPr>
          <p:cNvSpPr>
            <a:spLocks noGrp="1"/>
          </p:cNvSpPr>
          <p:nvPr>
            <p:ph idx="21"/>
          </p:nvPr>
        </p:nvSpPr>
        <p:spPr>
          <a:xfrm>
            <a:off x="6360882" y="2259018"/>
            <a:ext cx="5111026" cy="1489253"/>
          </a:xfrm>
          <a:prstGeom prst="rect">
            <a:avLst/>
          </a:prstGeom>
        </p:spPr>
        <p:txBody>
          <a:bodyPr vert="horz" lIns="0" tIns="0" rIns="0" bIns="0" rtlCol="0">
            <a:normAutofit/>
          </a:bodyPr>
          <a:lstStyle>
            <a:lvl1pPr>
              <a:defRPr sz="2000">
                <a:latin typeface="Calibri Light" panose="020F0302020204030204" pitchFamily="34" charset="0"/>
                <a:cs typeface="Calibri Light" panose="020F0302020204030204" pitchFamily="34" charset="0"/>
              </a:defRPr>
            </a:lvl1pPr>
            <a:lvl2pPr>
              <a:defRPr sz="1800">
                <a:latin typeface="Calibri Light" panose="020F0302020204030204" pitchFamily="34" charset="0"/>
                <a:cs typeface="Calibri Light" panose="020F0302020204030204" pitchFamily="34" charset="0"/>
              </a:defRPr>
            </a:lvl2pPr>
            <a:lvl3pPr>
              <a:defRPr sz="1600">
                <a:latin typeface="Calibri Light" panose="020F0302020204030204" pitchFamily="34" charset="0"/>
                <a:cs typeface="Calibri Light" panose="020F0302020204030204" pitchFamily="34" charset="0"/>
              </a:defRPr>
            </a:lvl3pPr>
            <a:lvl4pPr>
              <a:defRPr sz="1500">
                <a:latin typeface="Calibri Light" panose="020F0302020204030204" pitchFamily="34" charset="0"/>
                <a:cs typeface="Calibri Light" panose="020F0302020204030204" pitchFamily="34" charset="0"/>
              </a:defRPr>
            </a:lvl4pPr>
            <a:lvl5pPr>
              <a:defRPr sz="1400">
                <a:latin typeface="Calibri Light" panose="020F0302020204030204" pitchFamily="34" charset="0"/>
                <a:cs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
        <p:nvSpPr>
          <p:cNvPr id="12" name="Text Placeholder 2">
            <a:extLst>
              <a:ext uri="{FF2B5EF4-FFF2-40B4-BE49-F238E27FC236}">
                <a16:creationId xmlns:a16="http://schemas.microsoft.com/office/drawing/2014/main" id="{EE9E63F2-0D8E-4E93-9804-11C06A125F46}"/>
              </a:ext>
            </a:extLst>
          </p:cNvPr>
          <p:cNvSpPr>
            <a:spLocks noGrp="1"/>
          </p:cNvSpPr>
          <p:nvPr>
            <p:ph idx="22"/>
          </p:nvPr>
        </p:nvSpPr>
        <p:spPr>
          <a:xfrm>
            <a:off x="6360883" y="4201928"/>
            <a:ext cx="5111026" cy="1489254"/>
          </a:xfrm>
          <a:prstGeom prst="rect">
            <a:avLst/>
          </a:prstGeom>
        </p:spPr>
        <p:txBody>
          <a:bodyPr vert="horz" lIns="0" tIns="0" rIns="0" bIns="0" rtlCol="0">
            <a:normAutofit/>
          </a:bodyPr>
          <a:lstStyle>
            <a:lvl1pPr>
              <a:defRPr sz="2000">
                <a:latin typeface="Calibri Light" panose="020F0302020204030204" pitchFamily="34" charset="0"/>
                <a:cs typeface="Calibri Light" panose="020F0302020204030204" pitchFamily="34" charset="0"/>
              </a:defRPr>
            </a:lvl1pPr>
            <a:lvl2pPr>
              <a:defRPr sz="1800">
                <a:latin typeface="Calibri Light" panose="020F0302020204030204" pitchFamily="34" charset="0"/>
                <a:cs typeface="Calibri Light" panose="020F0302020204030204" pitchFamily="34" charset="0"/>
              </a:defRPr>
            </a:lvl2pPr>
            <a:lvl3pPr>
              <a:defRPr sz="1600">
                <a:latin typeface="Calibri Light" panose="020F0302020204030204" pitchFamily="34" charset="0"/>
                <a:cs typeface="Calibri Light" panose="020F0302020204030204" pitchFamily="34" charset="0"/>
              </a:defRPr>
            </a:lvl3pPr>
            <a:lvl4pPr>
              <a:defRPr sz="1500">
                <a:latin typeface="Calibri Light" panose="020F0302020204030204" pitchFamily="34" charset="0"/>
                <a:cs typeface="Calibri Light" panose="020F0302020204030204" pitchFamily="34" charset="0"/>
              </a:defRPr>
            </a:lvl4pPr>
            <a:lvl5pPr>
              <a:defRPr sz="1400">
                <a:latin typeface="Calibri Light" panose="020F0302020204030204" pitchFamily="34" charset="0"/>
                <a:cs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
        <p:nvSpPr>
          <p:cNvPr id="5" name="Date Placeholder 4">
            <a:extLst>
              <a:ext uri="{FF2B5EF4-FFF2-40B4-BE49-F238E27FC236}">
                <a16:creationId xmlns:a16="http://schemas.microsoft.com/office/drawing/2014/main" id="{A8A3A639-6ED5-7B72-66AE-00BF199DFF6E}"/>
              </a:ext>
            </a:extLst>
          </p:cNvPr>
          <p:cNvSpPr>
            <a:spLocks noGrp="1"/>
          </p:cNvSpPr>
          <p:nvPr>
            <p:ph type="dt" sz="half" idx="23"/>
          </p:nvPr>
        </p:nvSpPr>
        <p:spPr/>
        <p:txBody>
          <a:bodyPr/>
          <a:lstStyle/>
          <a:p>
            <a:fld id="{66FB4BA3-4BC6-405A-AB93-949378B28C45}" type="datetime1">
              <a:rPr lang="en-GB" smtClean="0"/>
              <a:t>09/06/2023</a:t>
            </a:fld>
            <a:endParaRPr lang="en-GB" dirty="0"/>
          </a:p>
        </p:txBody>
      </p:sp>
      <p:sp>
        <p:nvSpPr>
          <p:cNvPr id="6" name="Footer Placeholder 5">
            <a:extLst>
              <a:ext uri="{FF2B5EF4-FFF2-40B4-BE49-F238E27FC236}">
                <a16:creationId xmlns:a16="http://schemas.microsoft.com/office/drawing/2014/main" id="{E8A22D10-4D31-01D9-103E-2D712C007ED3}"/>
              </a:ext>
            </a:extLst>
          </p:cNvPr>
          <p:cNvSpPr>
            <a:spLocks noGrp="1"/>
          </p:cNvSpPr>
          <p:nvPr>
            <p:ph type="ftr" sz="quarter" idx="24"/>
          </p:nvPr>
        </p:nvSpPr>
        <p:spPr/>
        <p:txBody>
          <a:bodyPr/>
          <a:lstStyle/>
          <a:p>
            <a:pPr algn="r"/>
            <a:r>
              <a:rPr lang="nb-NO"/>
              <a:t>Teknologi for et bedre samfunn</a:t>
            </a:r>
            <a:endParaRPr lang="nb-NO" dirty="0"/>
          </a:p>
        </p:txBody>
      </p:sp>
      <p:sp>
        <p:nvSpPr>
          <p:cNvPr id="7" name="Slide Number Placeholder 6">
            <a:extLst>
              <a:ext uri="{FF2B5EF4-FFF2-40B4-BE49-F238E27FC236}">
                <a16:creationId xmlns:a16="http://schemas.microsoft.com/office/drawing/2014/main" id="{AC64A305-1F05-F5FA-DD2A-6B6B8651E441}"/>
              </a:ext>
            </a:extLst>
          </p:cNvPr>
          <p:cNvSpPr>
            <a:spLocks noGrp="1"/>
          </p:cNvSpPr>
          <p:nvPr>
            <p:ph type="sldNum" sz="quarter" idx="25"/>
          </p:nvPr>
        </p:nvSpPr>
        <p:spPr/>
        <p:txBody>
          <a:bodyPr/>
          <a:lstStyle/>
          <a:p>
            <a:fld id="{8BBD0072-14BB-4BD4-ABEF-A76685C831B5}" type="slidenum">
              <a:rPr lang="en-GB" smtClean="0"/>
              <a:pPr/>
              <a:t>‹#›</a:t>
            </a:fld>
            <a:endParaRPr lang="en-GB" dirty="0"/>
          </a:p>
        </p:txBody>
      </p:sp>
    </p:spTree>
    <p:extLst>
      <p:ext uri="{BB962C8B-B14F-4D97-AF65-F5344CB8AC3E}">
        <p14:creationId xmlns:p14="http://schemas.microsoft.com/office/powerpoint/2010/main" val="6182090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ire figur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dirty="0"/>
              <a:t>Klikk for å redigere tittelstil</a:t>
            </a:r>
          </a:p>
        </p:txBody>
      </p:sp>
      <p:sp>
        <p:nvSpPr>
          <p:cNvPr id="8" name="Text Placeholder 7">
            <a:extLst>
              <a:ext uri="{FF2B5EF4-FFF2-40B4-BE49-F238E27FC236}">
                <a16:creationId xmlns:a16="http://schemas.microsoft.com/office/drawing/2014/main" id="{B2115B63-85A5-424E-8342-6645D629D5D7}"/>
              </a:ext>
            </a:extLst>
          </p:cNvPr>
          <p:cNvSpPr>
            <a:spLocks noGrp="1"/>
          </p:cNvSpPr>
          <p:nvPr>
            <p:ph type="body" sz="quarter" idx="23"/>
          </p:nvPr>
        </p:nvSpPr>
        <p:spPr>
          <a:xfrm>
            <a:off x="717981" y="1801570"/>
            <a:ext cx="2247099" cy="4467600"/>
          </a:xfrm>
          <a:prstGeom prst="roundRect">
            <a:avLst/>
          </a:prstGeom>
          <a:solidFill>
            <a:schemeClr val="bg2"/>
          </a:solidFill>
        </p:spPr>
        <p:txBody>
          <a:bodyPr lIns="0" tIns="828000" rIns="0" bIns="0" anchor="t">
            <a:normAutofit/>
          </a:bodyPr>
          <a:lstStyle>
            <a:lvl1pPr marL="0" indent="0" algn="ctr">
              <a:buNone/>
              <a:defRPr sz="2000" b="1">
                <a:solidFill>
                  <a:schemeClr val="tx2"/>
                </a:solidFill>
              </a:defRPr>
            </a:lvl1pPr>
          </a:lstStyle>
          <a:p>
            <a:pPr lvl="0"/>
            <a:endParaRPr lang="en-US" dirty="0"/>
          </a:p>
        </p:txBody>
      </p:sp>
      <p:sp>
        <p:nvSpPr>
          <p:cNvPr id="16" name="Text Placeholder 5">
            <a:extLst>
              <a:ext uri="{FF2B5EF4-FFF2-40B4-BE49-F238E27FC236}">
                <a16:creationId xmlns:a16="http://schemas.microsoft.com/office/drawing/2014/main" id="{C3EFE82E-AFA9-4392-A98D-D7E91F50D3AD}"/>
              </a:ext>
            </a:extLst>
          </p:cNvPr>
          <p:cNvSpPr>
            <a:spLocks noGrp="1"/>
          </p:cNvSpPr>
          <p:nvPr>
            <p:ph type="body" sz="quarter" idx="20" hasCustomPrompt="1"/>
          </p:nvPr>
        </p:nvSpPr>
        <p:spPr>
          <a:xfrm>
            <a:off x="919815" y="1938982"/>
            <a:ext cx="1843430" cy="463550"/>
          </a:xfrm>
        </p:spPr>
        <p:txBody>
          <a:bodyPr anchor="ctr">
            <a:normAutofit/>
          </a:bodyPr>
          <a:lstStyle>
            <a:lvl1pPr marL="0" indent="0" algn="ctr">
              <a:buNone/>
              <a:defRPr sz="2400" b="0" cap="all" baseline="0">
                <a:solidFill>
                  <a:schemeClr val="tx2"/>
                </a:solidFill>
                <a:latin typeface="+mj-lt"/>
              </a:defRPr>
            </a:lvl1pPr>
          </a:lstStyle>
          <a:p>
            <a:pPr lvl="0"/>
            <a:r>
              <a:rPr lang="en-US" dirty="0"/>
              <a:t>Text</a:t>
            </a:r>
          </a:p>
        </p:txBody>
      </p:sp>
      <p:sp>
        <p:nvSpPr>
          <p:cNvPr id="20" name="Text Placeholder 7">
            <a:extLst>
              <a:ext uri="{FF2B5EF4-FFF2-40B4-BE49-F238E27FC236}">
                <a16:creationId xmlns:a16="http://schemas.microsoft.com/office/drawing/2014/main" id="{CE0B8209-0B57-480E-BC05-65AB6422230C}"/>
              </a:ext>
            </a:extLst>
          </p:cNvPr>
          <p:cNvSpPr>
            <a:spLocks noGrp="1"/>
          </p:cNvSpPr>
          <p:nvPr>
            <p:ph type="body" sz="quarter" idx="26"/>
          </p:nvPr>
        </p:nvSpPr>
        <p:spPr>
          <a:xfrm>
            <a:off x="3565348" y="1797709"/>
            <a:ext cx="2247099" cy="4467600"/>
          </a:xfrm>
          <a:prstGeom prst="roundRect">
            <a:avLst/>
          </a:prstGeom>
          <a:solidFill>
            <a:schemeClr val="bg2"/>
          </a:solidFill>
        </p:spPr>
        <p:txBody>
          <a:bodyPr lIns="0" tIns="828000" rIns="0" bIns="0" anchor="t">
            <a:normAutofit/>
          </a:bodyPr>
          <a:lstStyle>
            <a:lvl1pPr marL="0" indent="0" algn="ctr">
              <a:buNone/>
              <a:defRPr sz="2000" b="1">
                <a:solidFill>
                  <a:schemeClr val="tx2"/>
                </a:solidFill>
              </a:defRPr>
            </a:lvl1pPr>
          </a:lstStyle>
          <a:p>
            <a:pPr lvl="0"/>
            <a:endParaRPr lang="en-US" dirty="0"/>
          </a:p>
        </p:txBody>
      </p:sp>
      <p:sp>
        <p:nvSpPr>
          <p:cNvPr id="21" name="Text Placeholder 5">
            <a:extLst>
              <a:ext uri="{FF2B5EF4-FFF2-40B4-BE49-F238E27FC236}">
                <a16:creationId xmlns:a16="http://schemas.microsoft.com/office/drawing/2014/main" id="{D82263EF-894B-494B-8677-D0C16378F258}"/>
              </a:ext>
            </a:extLst>
          </p:cNvPr>
          <p:cNvSpPr>
            <a:spLocks noGrp="1"/>
          </p:cNvSpPr>
          <p:nvPr>
            <p:ph type="body" sz="quarter" idx="27" hasCustomPrompt="1"/>
          </p:nvPr>
        </p:nvSpPr>
        <p:spPr>
          <a:xfrm>
            <a:off x="3767182" y="1935121"/>
            <a:ext cx="1843430" cy="463550"/>
          </a:xfrm>
        </p:spPr>
        <p:txBody>
          <a:bodyPr anchor="ctr">
            <a:normAutofit/>
          </a:bodyPr>
          <a:lstStyle>
            <a:lvl1pPr marL="0" indent="0" algn="ctr">
              <a:buNone/>
              <a:defRPr sz="2400" b="0" cap="all" baseline="0">
                <a:solidFill>
                  <a:schemeClr val="tx2"/>
                </a:solidFill>
                <a:latin typeface="+mj-lt"/>
              </a:defRPr>
            </a:lvl1pPr>
          </a:lstStyle>
          <a:p>
            <a:pPr lvl="0"/>
            <a:r>
              <a:rPr lang="en-US" dirty="0"/>
              <a:t>Text</a:t>
            </a:r>
          </a:p>
        </p:txBody>
      </p:sp>
      <p:sp>
        <p:nvSpPr>
          <p:cNvPr id="23" name="Text Placeholder 7">
            <a:extLst>
              <a:ext uri="{FF2B5EF4-FFF2-40B4-BE49-F238E27FC236}">
                <a16:creationId xmlns:a16="http://schemas.microsoft.com/office/drawing/2014/main" id="{2E022E5D-734A-4E35-AC58-D0A331D35696}"/>
              </a:ext>
            </a:extLst>
          </p:cNvPr>
          <p:cNvSpPr>
            <a:spLocks noGrp="1"/>
          </p:cNvSpPr>
          <p:nvPr>
            <p:ph type="body" sz="quarter" idx="29"/>
          </p:nvPr>
        </p:nvSpPr>
        <p:spPr>
          <a:xfrm>
            <a:off x="6387315" y="1801570"/>
            <a:ext cx="2247099" cy="4467600"/>
          </a:xfrm>
          <a:prstGeom prst="roundRect">
            <a:avLst/>
          </a:prstGeom>
          <a:solidFill>
            <a:schemeClr val="bg2"/>
          </a:solidFill>
        </p:spPr>
        <p:txBody>
          <a:bodyPr lIns="0" tIns="828000" rIns="0" bIns="0" anchor="t">
            <a:normAutofit/>
          </a:bodyPr>
          <a:lstStyle>
            <a:lvl1pPr marL="0" indent="0" algn="ctr">
              <a:buNone/>
              <a:defRPr sz="2000" b="1">
                <a:solidFill>
                  <a:schemeClr val="tx2"/>
                </a:solidFill>
              </a:defRPr>
            </a:lvl1pPr>
          </a:lstStyle>
          <a:p>
            <a:pPr lvl="0"/>
            <a:endParaRPr lang="en-US" dirty="0"/>
          </a:p>
        </p:txBody>
      </p:sp>
      <p:sp>
        <p:nvSpPr>
          <p:cNvPr id="24" name="Text Placeholder 5">
            <a:extLst>
              <a:ext uri="{FF2B5EF4-FFF2-40B4-BE49-F238E27FC236}">
                <a16:creationId xmlns:a16="http://schemas.microsoft.com/office/drawing/2014/main" id="{7A1A1348-3E0D-44A2-ABE6-CB122F41E15A}"/>
              </a:ext>
            </a:extLst>
          </p:cNvPr>
          <p:cNvSpPr>
            <a:spLocks noGrp="1"/>
          </p:cNvSpPr>
          <p:nvPr>
            <p:ph type="body" sz="quarter" idx="30" hasCustomPrompt="1"/>
          </p:nvPr>
        </p:nvSpPr>
        <p:spPr>
          <a:xfrm>
            <a:off x="6589149" y="1938982"/>
            <a:ext cx="1843430" cy="463550"/>
          </a:xfrm>
        </p:spPr>
        <p:txBody>
          <a:bodyPr anchor="ctr">
            <a:normAutofit/>
          </a:bodyPr>
          <a:lstStyle>
            <a:lvl1pPr marL="0" indent="0" algn="ctr">
              <a:buNone/>
              <a:defRPr sz="2400" b="0" cap="all" baseline="0">
                <a:solidFill>
                  <a:schemeClr val="tx2"/>
                </a:solidFill>
                <a:latin typeface="+mj-lt"/>
              </a:defRPr>
            </a:lvl1pPr>
          </a:lstStyle>
          <a:p>
            <a:pPr lvl="0"/>
            <a:r>
              <a:rPr lang="en-US" dirty="0"/>
              <a:t>Text</a:t>
            </a:r>
          </a:p>
        </p:txBody>
      </p:sp>
      <p:sp>
        <p:nvSpPr>
          <p:cNvPr id="26" name="Text Placeholder 7">
            <a:extLst>
              <a:ext uri="{FF2B5EF4-FFF2-40B4-BE49-F238E27FC236}">
                <a16:creationId xmlns:a16="http://schemas.microsoft.com/office/drawing/2014/main" id="{825859A8-6BC3-464B-BAC4-75EA404385C4}"/>
              </a:ext>
            </a:extLst>
          </p:cNvPr>
          <p:cNvSpPr>
            <a:spLocks noGrp="1"/>
          </p:cNvSpPr>
          <p:nvPr>
            <p:ph type="body" sz="quarter" idx="32"/>
          </p:nvPr>
        </p:nvSpPr>
        <p:spPr>
          <a:xfrm>
            <a:off x="9221981" y="1797709"/>
            <a:ext cx="2247099" cy="4467600"/>
          </a:xfrm>
          <a:prstGeom prst="roundRect">
            <a:avLst/>
          </a:prstGeom>
          <a:solidFill>
            <a:schemeClr val="bg2"/>
          </a:solidFill>
        </p:spPr>
        <p:txBody>
          <a:bodyPr lIns="0" tIns="828000" rIns="0" bIns="0" anchor="t">
            <a:normAutofit/>
          </a:bodyPr>
          <a:lstStyle>
            <a:lvl1pPr marL="0" indent="0" algn="ctr">
              <a:buNone/>
              <a:defRPr sz="2000" b="1">
                <a:solidFill>
                  <a:schemeClr val="tx2"/>
                </a:solidFill>
              </a:defRPr>
            </a:lvl1pPr>
          </a:lstStyle>
          <a:p>
            <a:pPr lvl="0"/>
            <a:endParaRPr lang="en-US" dirty="0"/>
          </a:p>
        </p:txBody>
      </p:sp>
      <p:sp>
        <p:nvSpPr>
          <p:cNvPr id="27" name="Text Placeholder 5">
            <a:extLst>
              <a:ext uri="{FF2B5EF4-FFF2-40B4-BE49-F238E27FC236}">
                <a16:creationId xmlns:a16="http://schemas.microsoft.com/office/drawing/2014/main" id="{3BB3FD65-5F30-4FDE-B70E-D59A74BE6817}"/>
              </a:ext>
            </a:extLst>
          </p:cNvPr>
          <p:cNvSpPr>
            <a:spLocks noGrp="1"/>
          </p:cNvSpPr>
          <p:nvPr>
            <p:ph type="body" sz="quarter" idx="33" hasCustomPrompt="1"/>
          </p:nvPr>
        </p:nvSpPr>
        <p:spPr>
          <a:xfrm>
            <a:off x="9423815" y="1935121"/>
            <a:ext cx="1843430" cy="463550"/>
          </a:xfrm>
        </p:spPr>
        <p:txBody>
          <a:bodyPr anchor="ctr">
            <a:normAutofit/>
          </a:bodyPr>
          <a:lstStyle>
            <a:lvl1pPr marL="0" indent="0" algn="ctr">
              <a:buNone/>
              <a:defRPr sz="2400" b="0" cap="all" baseline="0">
                <a:solidFill>
                  <a:schemeClr val="tx2"/>
                </a:solidFill>
                <a:latin typeface="+mj-lt"/>
              </a:defRPr>
            </a:lvl1pPr>
          </a:lstStyle>
          <a:p>
            <a:pPr lvl="0"/>
            <a:r>
              <a:rPr lang="en-US" dirty="0"/>
              <a:t>Text</a:t>
            </a:r>
          </a:p>
        </p:txBody>
      </p:sp>
      <p:sp>
        <p:nvSpPr>
          <p:cNvPr id="5" name="Date Placeholder 4">
            <a:extLst>
              <a:ext uri="{FF2B5EF4-FFF2-40B4-BE49-F238E27FC236}">
                <a16:creationId xmlns:a16="http://schemas.microsoft.com/office/drawing/2014/main" id="{1FCEFCA9-5C77-6FC7-C1D3-BDFAE7418E23}"/>
              </a:ext>
            </a:extLst>
          </p:cNvPr>
          <p:cNvSpPr>
            <a:spLocks noGrp="1"/>
          </p:cNvSpPr>
          <p:nvPr>
            <p:ph type="dt" sz="half" idx="34"/>
          </p:nvPr>
        </p:nvSpPr>
        <p:spPr/>
        <p:txBody>
          <a:bodyPr/>
          <a:lstStyle/>
          <a:p>
            <a:fld id="{76CBCE35-2925-4C47-99DC-E3B836D059DB}" type="datetime1">
              <a:rPr lang="en-GB" smtClean="0"/>
              <a:t>09/06/2023</a:t>
            </a:fld>
            <a:endParaRPr lang="en-GB" dirty="0"/>
          </a:p>
        </p:txBody>
      </p:sp>
      <p:sp>
        <p:nvSpPr>
          <p:cNvPr id="6" name="Footer Placeholder 5">
            <a:extLst>
              <a:ext uri="{FF2B5EF4-FFF2-40B4-BE49-F238E27FC236}">
                <a16:creationId xmlns:a16="http://schemas.microsoft.com/office/drawing/2014/main" id="{A38524EF-0C84-3C0E-79E7-854BF696A26F}"/>
              </a:ext>
            </a:extLst>
          </p:cNvPr>
          <p:cNvSpPr>
            <a:spLocks noGrp="1"/>
          </p:cNvSpPr>
          <p:nvPr>
            <p:ph type="ftr" sz="quarter" idx="35"/>
          </p:nvPr>
        </p:nvSpPr>
        <p:spPr/>
        <p:txBody>
          <a:bodyPr/>
          <a:lstStyle/>
          <a:p>
            <a:pPr algn="r"/>
            <a:r>
              <a:rPr lang="nb-NO"/>
              <a:t>Teknologi for et bedre samfunn</a:t>
            </a:r>
            <a:endParaRPr lang="nb-NO" dirty="0"/>
          </a:p>
        </p:txBody>
      </p:sp>
      <p:sp>
        <p:nvSpPr>
          <p:cNvPr id="7" name="Slide Number Placeholder 6">
            <a:extLst>
              <a:ext uri="{FF2B5EF4-FFF2-40B4-BE49-F238E27FC236}">
                <a16:creationId xmlns:a16="http://schemas.microsoft.com/office/drawing/2014/main" id="{8CFB7A33-319F-AA73-8D22-3EFD3252F619}"/>
              </a:ext>
            </a:extLst>
          </p:cNvPr>
          <p:cNvSpPr>
            <a:spLocks noGrp="1"/>
          </p:cNvSpPr>
          <p:nvPr>
            <p:ph type="sldNum" sz="quarter" idx="36"/>
          </p:nvPr>
        </p:nvSpPr>
        <p:spPr/>
        <p:txBody>
          <a:bodyPr/>
          <a:lstStyle/>
          <a:p>
            <a:fld id="{8BBD0072-14BB-4BD4-ABEF-A76685C831B5}" type="slidenum">
              <a:rPr lang="en-GB" smtClean="0"/>
              <a:pPr/>
              <a:t>‹#›</a:t>
            </a:fld>
            <a:endParaRPr lang="en-GB" dirty="0"/>
          </a:p>
        </p:txBody>
      </p:sp>
    </p:spTree>
    <p:extLst>
      <p:ext uri="{BB962C8B-B14F-4D97-AF65-F5344CB8AC3E}">
        <p14:creationId xmlns:p14="http://schemas.microsoft.com/office/powerpoint/2010/main" val="164104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ire figurer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dirty="0"/>
              <a:t>Klikk for å redigere tittelstil</a:t>
            </a:r>
          </a:p>
        </p:txBody>
      </p:sp>
      <p:sp>
        <p:nvSpPr>
          <p:cNvPr id="8" name="Text Placeholder 7">
            <a:extLst>
              <a:ext uri="{FF2B5EF4-FFF2-40B4-BE49-F238E27FC236}">
                <a16:creationId xmlns:a16="http://schemas.microsoft.com/office/drawing/2014/main" id="{B2115B63-85A5-424E-8342-6645D629D5D7}"/>
              </a:ext>
            </a:extLst>
          </p:cNvPr>
          <p:cNvSpPr>
            <a:spLocks noGrp="1"/>
          </p:cNvSpPr>
          <p:nvPr>
            <p:ph type="body" sz="quarter" idx="23" hasCustomPrompt="1"/>
          </p:nvPr>
        </p:nvSpPr>
        <p:spPr>
          <a:xfrm>
            <a:off x="717981" y="1768759"/>
            <a:ext cx="2549094" cy="4248150"/>
          </a:xfrm>
          <a:prstGeom prst="roundRect">
            <a:avLst>
              <a:gd name="adj" fmla="val 9567"/>
            </a:avLst>
          </a:prstGeom>
          <a:solidFill>
            <a:schemeClr val="bg2"/>
          </a:solidFill>
        </p:spPr>
        <p:txBody>
          <a:bodyPr lIns="72000" tIns="2246400" rIns="0" bIns="0" anchor="t"/>
          <a:lstStyle>
            <a:lvl1pPr marL="0" indent="0" algn="l">
              <a:buNone/>
              <a:defRPr sz="3000" b="1">
                <a:solidFill>
                  <a:schemeClr val="tx2"/>
                </a:solidFill>
                <a:latin typeface="+mj-lt"/>
              </a:defRPr>
            </a:lvl1pPr>
          </a:lstStyle>
          <a:p>
            <a:pPr lvl="0"/>
            <a:r>
              <a:rPr lang="en-US" dirty="0" err="1"/>
              <a:t>En</a:t>
            </a:r>
            <a:r>
              <a:rPr lang="en-US" dirty="0"/>
              <a:t> </a:t>
            </a:r>
            <a:r>
              <a:rPr lang="en-US" dirty="0" err="1"/>
              <a:t>linje</a:t>
            </a:r>
            <a:endParaRPr lang="en-US" dirty="0"/>
          </a:p>
        </p:txBody>
      </p:sp>
      <p:sp>
        <p:nvSpPr>
          <p:cNvPr id="16" name="Text Placeholder 5">
            <a:extLst>
              <a:ext uri="{FF2B5EF4-FFF2-40B4-BE49-F238E27FC236}">
                <a16:creationId xmlns:a16="http://schemas.microsoft.com/office/drawing/2014/main" id="{C3EFE82E-AFA9-4392-A98D-D7E91F50D3AD}"/>
              </a:ext>
            </a:extLst>
          </p:cNvPr>
          <p:cNvSpPr>
            <a:spLocks noGrp="1"/>
          </p:cNvSpPr>
          <p:nvPr>
            <p:ph type="body" sz="quarter" idx="20"/>
          </p:nvPr>
        </p:nvSpPr>
        <p:spPr>
          <a:xfrm>
            <a:off x="877138" y="4675953"/>
            <a:ext cx="2301726" cy="1218219"/>
          </a:xfrm>
        </p:spPr>
        <p:txBody>
          <a:bodyPr anchor="t">
            <a:normAutofit/>
          </a:bodyPr>
          <a:lstStyle>
            <a:lvl1pPr marL="0" indent="0" algn="l">
              <a:buNone/>
              <a:defRPr sz="2000" b="0" cap="none" baseline="0">
                <a:solidFill>
                  <a:schemeClr val="tx2"/>
                </a:solidFill>
                <a:latin typeface="Calibri Light" panose="020F0302020204030204" pitchFamily="34" charset="0"/>
                <a:cs typeface="Calibri Light" panose="020F0302020204030204" pitchFamily="34" charset="0"/>
              </a:defRPr>
            </a:lvl1pPr>
          </a:lstStyle>
          <a:p>
            <a:pPr lvl="0"/>
            <a:endParaRPr lang="en-US" dirty="0"/>
          </a:p>
        </p:txBody>
      </p:sp>
      <p:sp>
        <p:nvSpPr>
          <p:cNvPr id="6" name="Picture Placeholder 5">
            <a:extLst>
              <a:ext uri="{FF2B5EF4-FFF2-40B4-BE49-F238E27FC236}">
                <a16:creationId xmlns:a16="http://schemas.microsoft.com/office/drawing/2014/main" id="{2B1AC3E8-DC3F-4CE5-B272-5921EFCB66D6}"/>
              </a:ext>
            </a:extLst>
          </p:cNvPr>
          <p:cNvSpPr>
            <a:spLocks noGrp="1"/>
          </p:cNvSpPr>
          <p:nvPr>
            <p:ph type="pic" sz="quarter" idx="35"/>
          </p:nvPr>
        </p:nvSpPr>
        <p:spPr>
          <a:xfrm>
            <a:off x="783853" y="1833767"/>
            <a:ext cx="2395761" cy="2147683"/>
          </a:xfrm>
          <a:prstGeom prst="roundRect">
            <a:avLst>
              <a:gd name="adj" fmla="val 9947"/>
            </a:avLst>
          </a:prstGeom>
        </p:spPr>
        <p:txBody>
          <a:bodyPr lIns="0" tIns="0" rIns="0" bIns="0"/>
          <a:lstStyle>
            <a:lvl1pPr>
              <a:defRPr>
                <a:solidFill>
                  <a:schemeClr val="tx2"/>
                </a:solidFill>
              </a:defRPr>
            </a:lvl1pPr>
          </a:lstStyle>
          <a:p>
            <a:endParaRPr lang="en-US" dirty="0"/>
          </a:p>
        </p:txBody>
      </p:sp>
      <p:sp>
        <p:nvSpPr>
          <p:cNvPr id="33" name="Text Placeholder 7">
            <a:extLst>
              <a:ext uri="{FF2B5EF4-FFF2-40B4-BE49-F238E27FC236}">
                <a16:creationId xmlns:a16="http://schemas.microsoft.com/office/drawing/2014/main" id="{E07438C8-A866-46E1-83D8-57B8568CBD53}"/>
              </a:ext>
            </a:extLst>
          </p:cNvPr>
          <p:cNvSpPr>
            <a:spLocks noGrp="1"/>
          </p:cNvSpPr>
          <p:nvPr>
            <p:ph type="body" sz="quarter" idx="37" hasCustomPrompt="1"/>
          </p:nvPr>
        </p:nvSpPr>
        <p:spPr>
          <a:xfrm>
            <a:off x="3465100" y="1768759"/>
            <a:ext cx="2549094" cy="4248150"/>
          </a:xfrm>
          <a:prstGeom prst="roundRect">
            <a:avLst>
              <a:gd name="adj" fmla="val 9567"/>
            </a:avLst>
          </a:prstGeom>
          <a:solidFill>
            <a:schemeClr val="bg2"/>
          </a:solidFill>
        </p:spPr>
        <p:txBody>
          <a:bodyPr lIns="72000" tIns="2246400" rIns="0" bIns="0" anchor="t"/>
          <a:lstStyle>
            <a:lvl1pPr marL="0" indent="0" algn="l">
              <a:buNone/>
              <a:defRPr sz="3000" b="1">
                <a:solidFill>
                  <a:schemeClr val="tx2"/>
                </a:solidFill>
                <a:latin typeface="+mj-lt"/>
              </a:defRPr>
            </a:lvl1pPr>
          </a:lstStyle>
          <a:p>
            <a:pPr marL="0" marR="0" lvl="0" indent="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None/>
              <a:tabLst/>
              <a:defRPr/>
            </a:pPr>
            <a:r>
              <a:rPr lang="en-US" dirty="0" err="1"/>
              <a:t>En</a:t>
            </a:r>
            <a:r>
              <a:rPr lang="en-US" dirty="0"/>
              <a:t> </a:t>
            </a:r>
            <a:r>
              <a:rPr lang="en-US" dirty="0" err="1"/>
              <a:t>linje</a:t>
            </a:r>
            <a:endParaRPr lang="en-US" dirty="0"/>
          </a:p>
        </p:txBody>
      </p:sp>
      <p:sp>
        <p:nvSpPr>
          <p:cNvPr id="35" name="Text Placeholder 5">
            <a:extLst>
              <a:ext uri="{FF2B5EF4-FFF2-40B4-BE49-F238E27FC236}">
                <a16:creationId xmlns:a16="http://schemas.microsoft.com/office/drawing/2014/main" id="{67B5BB42-EBC1-4D9B-957E-57865842A511}"/>
              </a:ext>
            </a:extLst>
          </p:cNvPr>
          <p:cNvSpPr>
            <a:spLocks noGrp="1"/>
          </p:cNvSpPr>
          <p:nvPr>
            <p:ph type="body" sz="quarter" idx="38"/>
          </p:nvPr>
        </p:nvSpPr>
        <p:spPr>
          <a:xfrm>
            <a:off x="3624257" y="4675953"/>
            <a:ext cx="2301726" cy="1218219"/>
          </a:xfrm>
        </p:spPr>
        <p:txBody>
          <a:bodyPr anchor="t">
            <a:normAutofit/>
          </a:bodyPr>
          <a:lstStyle>
            <a:lvl1pPr marL="0" indent="0" algn="l">
              <a:buNone/>
              <a:defRPr sz="2000" b="0" cap="none" baseline="0">
                <a:solidFill>
                  <a:schemeClr val="tx2"/>
                </a:solidFill>
                <a:latin typeface="Calibri Light" panose="020F0302020204030204" pitchFamily="34" charset="0"/>
                <a:cs typeface="Calibri Light" panose="020F0302020204030204" pitchFamily="34" charset="0"/>
              </a:defRPr>
            </a:lvl1pPr>
          </a:lstStyle>
          <a:p>
            <a:pPr lvl="0"/>
            <a:endParaRPr lang="en-US" dirty="0"/>
          </a:p>
        </p:txBody>
      </p:sp>
      <p:sp>
        <p:nvSpPr>
          <p:cNvPr id="39" name="Picture Placeholder 5">
            <a:extLst>
              <a:ext uri="{FF2B5EF4-FFF2-40B4-BE49-F238E27FC236}">
                <a16:creationId xmlns:a16="http://schemas.microsoft.com/office/drawing/2014/main" id="{0F10CBC3-6807-4D3C-8B23-0028D9CF8608}"/>
              </a:ext>
            </a:extLst>
          </p:cNvPr>
          <p:cNvSpPr>
            <a:spLocks noGrp="1"/>
          </p:cNvSpPr>
          <p:nvPr>
            <p:ph type="pic" sz="quarter" idx="39"/>
          </p:nvPr>
        </p:nvSpPr>
        <p:spPr>
          <a:xfrm>
            <a:off x="3530972" y="1833767"/>
            <a:ext cx="2395761" cy="2147683"/>
          </a:xfrm>
          <a:prstGeom prst="roundRect">
            <a:avLst>
              <a:gd name="adj" fmla="val 9947"/>
            </a:avLst>
          </a:prstGeom>
        </p:spPr>
        <p:txBody>
          <a:bodyPr lIns="0" tIns="0" rIns="0" bIns="0"/>
          <a:lstStyle>
            <a:lvl1pPr>
              <a:defRPr>
                <a:solidFill>
                  <a:schemeClr val="tx2"/>
                </a:solidFill>
              </a:defRPr>
            </a:lvl1pPr>
          </a:lstStyle>
          <a:p>
            <a:endParaRPr lang="en-US" dirty="0"/>
          </a:p>
        </p:txBody>
      </p:sp>
      <p:sp>
        <p:nvSpPr>
          <p:cNvPr id="45" name="Text Placeholder 7">
            <a:extLst>
              <a:ext uri="{FF2B5EF4-FFF2-40B4-BE49-F238E27FC236}">
                <a16:creationId xmlns:a16="http://schemas.microsoft.com/office/drawing/2014/main" id="{2FA69E3C-7E3D-45A8-92CC-0988924A2E86}"/>
              </a:ext>
            </a:extLst>
          </p:cNvPr>
          <p:cNvSpPr>
            <a:spLocks noGrp="1"/>
          </p:cNvSpPr>
          <p:nvPr>
            <p:ph type="body" sz="quarter" idx="41" hasCustomPrompt="1"/>
          </p:nvPr>
        </p:nvSpPr>
        <p:spPr>
          <a:xfrm>
            <a:off x="6213062" y="1768759"/>
            <a:ext cx="2549094" cy="4248150"/>
          </a:xfrm>
          <a:prstGeom prst="roundRect">
            <a:avLst>
              <a:gd name="adj" fmla="val 9567"/>
            </a:avLst>
          </a:prstGeom>
          <a:solidFill>
            <a:schemeClr val="bg2"/>
          </a:solidFill>
        </p:spPr>
        <p:txBody>
          <a:bodyPr lIns="72000" tIns="2246400" rIns="0" bIns="0" anchor="t"/>
          <a:lstStyle>
            <a:lvl1pPr marL="0" indent="0" algn="l">
              <a:buNone/>
              <a:defRPr sz="3000" b="1">
                <a:solidFill>
                  <a:schemeClr val="tx2"/>
                </a:solidFill>
                <a:latin typeface="+mj-lt"/>
              </a:defRPr>
            </a:lvl1pPr>
          </a:lstStyle>
          <a:p>
            <a:pPr marL="0" marR="0" lvl="0" indent="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None/>
              <a:tabLst/>
              <a:defRPr/>
            </a:pPr>
            <a:r>
              <a:rPr lang="en-US" dirty="0" err="1"/>
              <a:t>En</a:t>
            </a:r>
            <a:r>
              <a:rPr lang="en-US" dirty="0"/>
              <a:t> </a:t>
            </a:r>
            <a:r>
              <a:rPr lang="en-US" dirty="0" err="1"/>
              <a:t>linje</a:t>
            </a:r>
            <a:endParaRPr lang="en-US" dirty="0"/>
          </a:p>
        </p:txBody>
      </p:sp>
      <p:sp>
        <p:nvSpPr>
          <p:cNvPr id="47" name="Text Placeholder 5">
            <a:extLst>
              <a:ext uri="{FF2B5EF4-FFF2-40B4-BE49-F238E27FC236}">
                <a16:creationId xmlns:a16="http://schemas.microsoft.com/office/drawing/2014/main" id="{DACA3139-8734-4F03-B7AE-06497028D8C4}"/>
              </a:ext>
            </a:extLst>
          </p:cNvPr>
          <p:cNvSpPr>
            <a:spLocks noGrp="1"/>
          </p:cNvSpPr>
          <p:nvPr>
            <p:ph type="body" sz="quarter" idx="42"/>
          </p:nvPr>
        </p:nvSpPr>
        <p:spPr>
          <a:xfrm>
            <a:off x="6372219" y="4675953"/>
            <a:ext cx="2301726" cy="1218219"/>
          </a:xfrm>
        </p:spPr>
        <p:txBody>
          <a:bodyPr anchor="t">
            <a:normAutofit/>
          </a:bodyPr>
          <a:lstStyle>
            <a:lvl1pPr marL="0" indent="0" algn="l">
              <a:buNone/>
              <a:defRPr sz="2000" b="0" cap="none" baseline="0">
                <a:solidFill>
                  <a:schemeClr val="tx2"/>
                </a:solidFill>
                <a:latin typeface="Calibri Light" panose="020F0302020204030204" pitchFamily="34" charset="0"/>
                <a:cs typeface="Calibri Light" panose="020F0302020204030204" pitchFamily="34" charset="0"/>
              </a:defRPr>
            </a:lvl1pPr>
          </a:lstStyle>
          <a:p>
            <a:pPr lvl="0"/>
            <a:endParaRPr lang="en-US" dirty="0"/>
          </a:p>
        </p:txBody>
      </p:sp>
      <p:sp>
        <p:nvSpPr>
          <p:cNvPr id="48" name="Picture Placeholder 5">
            <a:extLst>
              <a:ext uri="{FF2B5EF4-FFF2-40B4-BE49-F238E27FC236}">
                <a16:creationId xmlns:a16="http://schemas.microsoft.com/office/drawing/2014/main" id="{B501B0E5-0DFC-4286-9E8B-15E393E37480}"/>
              </a:ext>
            </a:extLst>
          </p:cNvPr>
          <p:cNvSpPr>
            <a:spLocks noGrp="1"/>
          </p:cNvSpPr>
          <p:nvPr>
            <p:ph type="pic" sz="quarter" idx="43"/>
          </p:nvPr>
        </p:nvSpPr>
        <p:spPr>
          <a:xfrm>
            <a:off x="6278934" y="1833767"/>
            <a:ext cx="2395761" cy="2147683"/>
          </a:xfrm>
          <a:prstGeom prst="roundRect">
            <a:avLst>
              <a:gd name="adj" fmla="val 9947"/>
            </a:avLst>
          </a:prstGeom>
        </p:spPr>
        <p:txBody>
          <a:bodyPr lIns="0" tIns="0" rIns="0" bIns="0"/>
          <a:lstStyle>
            <a:lvl1pPr>
              <a:defRPr>
                <a:solidFill>
                  <a:schemeClr val="tx2"/>
                </a:solidFill>
              </a:defRPr>
            </a:lvl1pPr>
          </a:lstStyle>
          <a:p>
            <a:endParaRPr lang="en-US" dirty="0"/>
          </a:p>
        </p:txBody>
      </p:sp>
      <p:sp>
        <p:nvSpPr>
          <p:cNvPr id="50" name="Text Placeholder 7">
            <a:extLst>
              <a:ext uri="{FF2B5EF4-FFF2-40B4-BE49-F238E27FC236}">
                <a16:creationId xmlns:a16="http://schemas.microsoft.com/office/drawing/2014/main" id="{A5A52AAA-CB54-4150-A3ED-F5BB9358E630}"/>
              </a:ext>
            </a:extLst>
          </p:cNvPr>
          <p:cNvSpPr>
            <a:spLocks noGrp="1"/>
          </p:cNvSpPr>
          <p:nvPr>
            <p:ph type="body" sz="quarter" idx="45" hasCustomPrompt="1"/>
          </p:nvPr>
        </p:nvSpPr>
        <p:spPr>
          <a:xfrm>
            <a:off x="8960916" y="1768759"/>
            <a:ext cx="2549094" cy="4248150"/>
          </a:xfrm>
          <a:prstGeom prst="roundRect">
            <a:avLst>
              <a:gd name="adj" fmla="val 9567"/>
            </a:avLst>
          </a:prstGeom>
          <a:solidFill>
            <a:schemeClr val="bg2"/>
          </a:solidFill>
        </p:spPr>
        <p:txBody>
          <a:bodyPr lIns="72000" tIns="2246400" rIns="0" bIns="0" anchor="t"/>
          <a:lstStyle>
            <a:lvl1pPr marL="0" indent="0" algn="l">
              <a:buNone/>
              <a:defRPr sz="3000" b="1">
                <a:solidFill>
                  <a:schemeClr val="tx2"/>
                </a:solidFill>
                <a:latin typeface="+mj-lt"/>
              </a:defRPr>
            </a:lvl1pPr>
          </a:lstStyle>
          <a:p>
            <a:pPr marL="0" marR="0" lvl="0" indent="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None/>
              <a:tabLst/>
              <a:defRPr/>
            </a:pPr>
            <a:r>
              <a:rPr lang="en-US" dirty="0" err="1"/>
              <a:t>En</a:t>
            </a:r>
            <a:r>
              <a:rPr lang="en-US" dirty="0"/>
              <a:t> </a:t>
            </a:r>
            <a:r>
              <a:rPr lang="en-US" dirty="0" err="1"/>
              <a:t>linje</a:t>
            </a:r>
            <a:endParaRPr lang="en-US" dirty="0"/>
          </a:p>
        </p:txBody>
      </p:sp>
      <p:sp>
        <p:nvSpPr>
          <p:cNvPr id="51" name="Text Placeholder 5">
            <a:extLst>
              <a:ext uri="{FF2B5EF4-FFF2-40B4-BE49-F238E27FC236}">
                <a16:creationId xmlns:a16="http://schemas.microsoft.com/office/drawing/2014/main" id="{9B87CD94-7A09-4FBF-8581-99B20B7C8576}"/>
              </a:ext>
            </a:extLst>
          </p:cNvPr>
          <p:cNvSpPr>
            <a:spLocks noGrp="1"/>
          </p:cNvSpPr>
          <p:nvPr>
            <p:ph type="body" sz="quarter" idx="46"/>
          </p:nvPr>
        </p:nvSpPr>
        <p:spPr>
          <a:xfrm>
            <a:off x="9120073" y="4675953"/>
            <a:ext cx="2301726" cy="1218219"/>
          </a:xfrm>
        </p:spPr>
        <p:txBody>
          <a:bodyPr anchor="t">
            <a:normAutofit/>
          </a:bodyPr>
          <a:lstStyle>
            <a:lvl1pPr marL="0" indent="0" algn="l">
              <a:buNone/>
              <a:defRPr sz="2000" b="0" cap="none" baseline="0">
                <a:solidFill>
                  <a:schemeClr val="tx2"/>
                </a:solidFill>
                <a:latin typeface="Calibri Light" panose="020F0302020204030204" pitchFamily="34" charset="0"/>
                <a:cs typeface="Calibri Light" panose="020F0302020204030204" pitchFamily="34" charset="0"/>
              </a:defRPr>
            </a:lvl1pPr>
          </a:lstStyle>
          <a:p>
            <a:pPr lvl="0"/>
            <a:endParaRPr lang="en-US" dirty="0"/>
          </a:p>
        </p:txBody>
      </p:sp>
      <p:sp>
        <p:nvSpPr>
          <p:cNvPr id="52" name="Picture Placeholder 5">
            <a:extLst>
              <a:ext uri="{FF2B5EF4-FFF2-40B4-BE49-F238E27FC236}">
                <a16:creationId xmlns:a16="http://schemas.microsoft.com/office/drawing/2014/main" id="{2B934ECD-A752-45ED-BD72-370981CDAA93}"/>
              </a:ext>
            </a:extLst>
          </p:cNvPr>
          <p:cNvSpPr>
            <a:spLocks noGrp="1"/>
          </p:cNvSpPr>
          <p:nvPr>
            <p:ph type="pic" sz="quarter" idx="47"/>
          </p:nvPr>
        </p:nvSpPr>
        <p:spPr>
          <a:xfrm>
            <a:off x="9026788" y="1833767"/>
            <a:ext cx="2395761" cy="2147683"/>
          </a:xfrm>
          <a:prstGeom prst="roundRect">
            <a:avLst>
              <a:gd name="adj" fmla="val 9947"/>
            </a:avLst>
          </a:prstGeom>
        </p:spPr>
        <p:txBody>
          <a:bodyPr lIns="0" tIns="0" rIns="0" bIns="0"/>
          <a:lstStyle>
            <a:lvl1pPr>
              <a:defRPr>
                <a:solidFill>
                  <a:schemeClr val="tx2"/>
                </a:solidFill>
              </a:defRPr>
            </a:lvl1pPr>
          </a:lstStyle>
          <a:p>
            <a:endParaRPr lang="en-US" dirty="0"/>
          </a:p>
        </p:txBody>
      </p:sp>
      <p:sp>
        <p:nvSpPr>
          <p:cNvPr id="5" name="Date Placeholder 4">
            <a:extLst>
              <a:ext uri="{FF2B5EF4-FFF2-40B4-BE49-F238E27FC236}">
                <a16:creationId xmlns:a16="http://schemas.microsoft.com/office/drawing/2014/main" id="{82F23B37-F05C-9266-FD9E-B10B59EA4B09}"/>
              </a:ext>
            </a:extLst>
          </p:cNvPr>
          <p:cNvSpPr>
            <a:spLocks noGrp="1"/>
          </p:cNvSpPr>
          <p:nvPr>
            <p:ph type="dt" sz="half" idx="48"/>
          </p:nvPr>
        </p:nvSpPr>
        <p:spPr/>
        <p:txBody>
          <a:bodyPr/>
          <a:lstStyle/>
          <a:p>
            <a:fld id="{264AC669-C3FB-4E1E-9C2E-01525FA56175}" type="datetime1">
              <a:rPr lang="en-GB" smtClean="0"/>
              <a:t>09/06/2023</a:t>
            </a:fld>
            <a:endParaRPr lang="en-GB" dirty="0"/>
          </a:p>
        </p:txBody>
      </p:sp>
      <p:sp>
        <p:nvSpPr>
          <p:cNvPr id="7" name="Footer Placeholder 6">
            <a:extLst>
              <a:ext uri="{FF2B5EF4-FFF2-40B4-BE49-F238E27FC236}">
                <a16:creationId xmlns:a16="http://schemas.microsoft.com/office/drawing/2014/main" id="{33128C07-C056-E07A-BE84-746A8766051B}"/>
              </a:ext>
            </a:extLst>
          </p:cNvPr>
          <p:cNvSpPr>
            <a:spLocks noGrp="1"/>
          </p:cNvSpPr>
          <p:nvPr>
            <p:ph type="ftr" sz="quarter" idx="49"/>
          </p:nvPr>
        </p:nvSpPr>
        <p:spPr/>
        <p:txBody>
          <a:bodyPr/>
          <a:lstStyle/>
          <a:p>
            <a:pPr algn="r"/>
            <a:r>
              <a:rPr lang="nb-NO"/>
              <a:t>Teknologi for et bedre samfunn</a:t>
            </a:r>
            <a:endParaRPr lang="nb-NO" dirty="0"/>
          </a:p>
        </p:txBody>
      </p:sp>
      <p:sp>
        <p:nvSpPr>
          <p:cNvPr id="9" name="Slide Number Placeholder 8">
            <a:extLst>
              <a:ext uri="{FF2B5EF4-FFF2-40B4-BE49-F238E27FC236}">
                <a16:creationId xmlns:a16="http://schemas.microsoft.com/office/drawing/2014/main" id="{71D0DEC5-D1CD-5399-CDFF-E80E2575060F}"/>
              </a:ext>
            </a:extLst>
          </p:cNvPr>
          <p:cNvSpPr>
            <a:spLocks noGrp="1"/>
          </p:cNvSpPr>
          <p:nvPr>
            <p:ph type="sldNum" sz="quarter" idx="50"/>
          </p:nvPr>
        </p:nvSpPr>
        <p:spPr/>
        <p:txBody>
          <a:bodyPr/>
          <a:lstStyle/>
          <a:p>
            <a:fld id="{8BBD0072-14BB-4BD4-ABEF-A76685C831B5}" type="slidenum">
              <a:rPr lang="en-GB" smtClean="0"/>
              <a:pPr/>
              <a:t>‹#›</a:t>
            </a:fld>
            <a:endParaRPr lang="en-GB" dirty="0"/>
          </a:p>
        </p:txBody>
      </p:sp>
    </p:spTree>
    <p:extLst>
      <p:ext uri="{BB962C8B-B14F-4D97-AF65-F5344CB8AC3E}">
        <p14:creationId xmlns:p14="http://schemas.microsoft.com/office/powerpoint/2010/main" val="33296635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ire figurer (Uten bilde)">
    <p:spTree>
      <p:nvGrpSpPr>
        <p:cNvPr id="1" name=""/>
        <p:cNvGrpSpPr/>
        <p:nvPr/>
      </p:nvGrpSpPr>
      <p:grpSpPr>
        <a:xfrm>
          <a:off x="0" y="0"/>
          <a:ext cx="0" cy="0"/>
          <a:chOff x="0" y="0"/>
          <a:chExt cx="0" cy="0"/>
        </a:xfrm>
      </p:grpSpPr>
      <p:sp>
        <p:nvSpPr>
          <p:cNvPr id="14" name="Text Placeholder 7">
            <a:extLst>
              <a:ext uri="{FF2B5EF4-FFF2-40B4-BE49-F238E27FC236}">
                <a16:creationId xmlns:a16="http://schemas.microsoft.com/office/drawing/2014/main" id="{D9754A88-59FE-61BF-7D2B-6E43655B1722}"/>
              </a:ext>
            </a:extLst>
          </p:cNvPr>
          <p:cNvSpPr>
            <a:spLocks noGrp="1"/>
          </p:cNvSpPr>
          <p:nvPr>
            <p:ph type="body" sz="quarter" idx="23" hasCustomPrompt="1"/>
          </p:nvPr>
        </p:nvSpPr>
        <p:spPr>
          <a:xfrm>
            <a:off x="717981" y="1768759"/>
            <a:ext cx="2549094" cy="4248150"/>
          </a:xfrm>
          <a:prstGeom prst="roundRect">
            <a:avLst>
              <a:gd name="adj" fmla="val 9567"/>
            </a:avLst>
          </a:prstGeom>
          <a:solidFill>
            <a:srgbClr val="DB8784"/>
          </a:solidFill>
        </p:spPr>
        <p:txBody>
          <a:bodyPr lIns="72000" tIns="0" rIns="0" bIns="0" anchor="t"/>
          <a:lstStyle>
            <a:lvl1pPr marL="0" indent="0" algn="l">
              <a:buNone/>
              <a:defRPr sz="3000" b="1">
                <a:solidFill>
                  <a:schemeClr val="tx2"/>
                </a:solidFill>
                <a:latin typeface="+mj-lt"/>
              </a:defRPr>
            </a:lvl1pPr>
          </a:lstStyle>
          <a:p>
            <a:pPr lvl="0"/>
            <a:r>
              <a:rPr lang="en-US" dirty="0" err="1"/>
              <a:t>En</a:t>
            </a:r>
            <a:r>
              <a:rPr lang="en-US" dirty="0"/>
              <a:t> </a:t>
            </a:r>
            <a:r>
              <a:rPr lang="en-US" dirty="0" err="1"/>
              <a:t>linje</a:t>
            </a:r>
            <a:endParaRPr lang="en-US" dirty="0"/>
          </a:p>
        </p:txBody>
      </p:sp>
      <p:sp>
        <p:nvSpPr>
          <p:cNvPr id="15" name="Text Placeholder 7">
            <a:extLst>
              <a:ext uri="{FF2B5EF4-FFF2-40B4-BE49-F238E27FC236}">
                <a16:creationId xmlns:a16="http://schemas.microsoft.com/office/drawing/2014/main" id="{E76BA10D-9082-15DC-F04B-76C826DB02FA}"/>
              </a:ext>
            </a:extLst>
          </p:cNvPr>
          <p:cNvSpPr>
            <a:spLocks noGrp="1"/>
          </p:cNvSpPr>
          <p:nvPr>
            <p:ph type="body" sz="quarter" idx="37" hasCustomPrompt="1"/>
          </p:nvPr>
        </p:nvSpPr>
        <p:spPr>
          <a:xfrm>
            <a:off x="3465100" y="1768759"/>
            <a:ext cx="2549094" cy="4248150"/>
          </a:xfrm>
          <a:prstGeom prst="roundRect">
            <a:avLst>
              <a:gd name="adj" fmla="val 9567"/>
            </a:avLst>
          </a:prstGeom>
          <a:solidFill>
            <a:srgbClr val="EFCC61"/>
          </a:solidFill>
        </p:spPr>
        <p:txBody>
          <a:bodyPr lIns="72000" tIns="0" rIns="0" bIns="0" anchor="t"/>
          <a:lstStyle>
            <a:lvl1pPr marL="0" indent="0" algn="l">
              <a:buNone/>
              <a:defRPr sz="3000" b="1">
                <a:solidFill>
                  <a:schemeClr val="tx2"/>
                </a:solidFill>
                <a:latin typeface="+mj-lt"/>
              </a:defRPr>
            </a:lvl1pPr>
          </a:lstStyle>
          <a:p>
            <a:pPr marL="0" marR="0" lvl="0" indent="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None/>
              <a:tabLst/>
              <a:defRPr/>
            </a:pPr>
            <a:r>
              <a:rPr lang="en-US" dirty="0" err="1"/>
              <a:t>En</a:t>
            </a:r>
            <a:r>
              <a:rPr lang="en-US" dirty="0"/>
              <a:t> </a:t>
            </a:r>
            <a:r>
              <a:rPr lang="en-US" dirty="0" err="1"/>
              <a:t>linje</a:t>
            </a:r>
            <a:endParaRPr lang="en-US" dirty="0"/>
          </a:p>
        </p:txBody>
      </p:sp>
      <p:sp>
        <p:nvSpPr>
          <p:cNvPr id="17" name="Text Placeholder 7">
            <a:extLst>
              <a:ext uri="{FF2B5EF4-FFF2-40B4-BE49-F238E27FC236}">
                <a16:creationId xmlns:a16="http://schemas.microsoft.com/office/drawing/2014/main" id="{0E4E60F7-6972-8FCD-B395-F74B81915230}"/>
              </a:ext>
            </a:extLst>
          </p:cNvPr>
          <p:cNvSpPr>
            <a:spLocks noGrp="1"/>
          </p:cNvSpPr>
          <p:nvPr>
            <p:ph type="body" sz="quarter" idx="41" hasCustomPrompt="1"/>
          </p:nvPr>
        </p:nvSpPr>
        <p:spPr>
          <a:xfrm>
            <a:off x="6213062" y="1768759"/>
            <a:ext cx="2549094" cy="4248150"/>
          </a:xfrm>
          <a:prstGeom prst="roundRect">
            <a:avLst>
              <a:gd name="adj" fmla="val 9567"/>
            </a:avLst>
          </a:prstGeom>
          <a:solidFill>
            <a:srgbClr val="CDFAE1"/>
          </a:solidFill>
        </p:spPr>
        <p:txBody>
          <a:bodyPr lIns="72000" tIns="0" rIns="0" bIns="0" anchor="t"/>
          <a:lstStyle>
            <a:lvl1pPr marL="0" indent="0" algn="l">
              <a:buNone/>
              <a:defRPr sz="3000" b="1">
                <a:solidFill>
                  <a:schemeClr val="tx2"/>
                </a:solidFill>
                <a:latin typeface="+mj-lt"/>
              </a:defRPr>
            </a:lvl1pPr>
          </a:lstStyle>
          <a:p>
            <a:pPr marL="0" marR="0" lvl="0" indent="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None/>
              <a:tabLst/>
              <a:defRPr/>
            </a:pPr>
            <a:r>
              <a:rPr lang="en-US" dirty="0" err="1"/>
              <a:t>En</a:t>
            </a:r>
            <a:r>
              <a:rPr lang="en-US" dirty="0"/>
              <a:t> </a:t>
            </a:r>
            <a:r>
              <a:rPr lang="en-US" dirty="0" err="1"/>
              <a:t>linje</a:t>
            </a:r>
            <a:endParaRPr lang="en-US" dirty="0"/>
          </a:p>
        </p:txBody>
      </p:sp>
      <p:sp>
        <p:nvSpPr>
          <p:cNvPr id="18" name="Text Placeholder 7">
            <a:extLst>
              <a:ext uri="{FF2B5EF4-FFF2-40B4-BE49-F238E27FC236}">
                <a16:creationId xmlns:a16="http://schemas.microsoft.com/office/drawing/2014/main" id="{C05A50BC-D84A-A4EA-E1A5-5EE8CD83F8F3}"/>
              </a:ext>
            </a:extLst>
          </p:cNvPr>
          <p:cNvSpPr>
            <a:spLocks noGrp="1"/>
          </p:cNvSpPr>
          <p:nvPr>
            <p:ph type="body" sz="quarter" idx="45" hasCustomPrompt="1"/>
          </p:nvPr>
        </p:nvSpPr>
        <p:spPr>
          <a:xfrm>
            <a:off x="8960916" y="1768759"/>
            <a:ext cx="2549094" cy="4248150"/>
          </a:xfrm>
          <a:prstGeom prst="roundRect">
            <a:avLst>
              <a:gd name="adj" fmla="val 9567"/>
            </a:avLst>
          </a:prstGeom>
          <a:solidFill>
            <a:srgbClr val="14B978"/>
          </a:solidFill>
        </p:spPr>
        <p:txBody>
          <a:bodyPr lIns="72000" tIns="0" rIns="0" bIns="0" anchor="t"/>
          <a:lstStyle>
            <a:lvl1pPr marL="0" indent="0" algn="l">
              <a:buNone/>
              <a:defRPr sz="3000" b="1">
                <a:solidFill>
                  <a:schemeClr val="tx2"/>
                </a:solidFill>
                <a:latin typeface="+mj-lt"/>
              </a:defRPr>
            </a:lvl1pPr>
          </a:lstStyle>
          <a:p>
            <a:pPr marL="0" marR="0" lvl="0" indent="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None/>
              <a:tabLst/>
              <a:defRPr/>
            </a:pPr>
            <a:r>
              <a:rPr lang="en-US" dirty="0" err="1"/>
              <a:t>En</a:t>
            </a:r>
            <a:r>
              <a:rPr lang="en-US" dirty="0"/>
              <a:t> </a:t>
            </a:r>
            <a:r>
              <a:rPr lang="en-US" dirty="0" err="1"/>
              <a:t>linje</a:t>
            </a:r>
            <a:endParaRPr lang="en-US" dirty="0"/>
          </a:p>
        </p:txBody>
      </p:sp>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dirty="0"/>
              <a:t>Klikk for å redigere tittelstil</a:t>
            </a:r>
          </a:p>
        </p:txBody>
      </p:sp>
      <p:sp>
        <p:nvSpPr>
          <p:cNvPr id="16" name="Text Placeholder 5">
            <a:extLst>
              <a:ext uri="{FF2B5EF4-FFF2-40B4-BE49-F238E27FC236}">
                <a16:creationId xmlns:a16="http://schemas.microsoft.com/office/drawing/2014/main" id="{C3EFE82E-AFA9-4392-A98D-D7E91F50D3AD}"/>
              </a:ext>
            </a:extLst>
          </p:cNvPr>
          <p:cNvSpPr>
            <a:spLocks noGrp="1"/>
          </p:cNvSpPr>
          <p:nvPr>
            <p:ph type="body" sz="quarter" idx="20"/>
          </p:nvPr>
        </p:nvSpPr>
        <p:spPr>
          <a:xfrm>
            <a:off x="877138" y="2351315"/>
            <a:ext cx="2301726" cy="3542858"/>
          </a:xfrm>
        </p:spPr>
        <p:txBody>
          <a:bodyPr anchor="t">
            <a:normAutofit/>
          </a:bodyPr>
          <a:lstStyle>
            <a:lvl1pPr marL="0" indent="0" algn="l">
              <a:buNone/>
              <a:defRPr sz="2000" b="0" cap="none" baseline="0">
                <a:solidFill>
                  <a:schemeClr val="tx2"/>
                </a:solidFill>
                <a:latin typeface="Calibri Light" panose="020F0302020204030204" pitchFamily="34" charset="0"/>
                <a:cs typeface="Calibri Light" panose="020F0302020204030204" pitchFamily="34" charset="0"/>
              </a:defRPr>
            </a:lvl1pPr>
          </a:lstStyle>
          <a:p>
            <a:pPr lvl="0"/>
            <a:endParaRPr lang="en-US" dirty="0"/>
          </a:p>
        </p:txBody>
      </p:sp>
      <p:sp>
        <p:nvSpPr>
          <p:cNvPr id="35" name="Text Placeholder 5">
            <a:extLst>
              <a:ext uri="{FF2B5EF4-FFF2-40B4-BE49-F238E27FC236}">
                <a16:creationId xmlns:a16="http://schemas.microsoft.com/office/drawing/2014/main" id="{67B5BB42-EBC1-4D9B-957E-57865842A511}"/>
              </a:ext>
            </a:extLst>
          </p:cNvPr>
          <p:cNvSpPr>
            <a:spLocks noGrp="1"/>
          </p:cNvSpPr>
          <p:nvPr>
            <p:ph type="body" sz="quarter" idx="38"/>
          </p:nvPr>
        </p:nvSpPr>
        <p:spPr>
          <a:xfrm>
            <a:off x="3624257" y="2351314"/>
            <a:ext cx="2301726" cy="3542858"/>
          </a:xfrm>
        </p:spPr>
        <p:txBody>
          <a:bodyPr anchor="t">
            <a:normAutofit/>
          </a:bodyPr>
          <a:lstStyle>
            <a:lvl1pPr marL="0" indent="0" algn="l">
              <a:buNone/>
              <a:defRPr sz="2000" b="0" cap="none" baseline="0">
                <a:solidFill>
                  <a:schemeClr val="tx2"/>
                </a:solidFill>
                <a:latin typeface="Calibri Light" panose="020F0302020204030204" pitchFamily="34" charset="0"/>
                <a:cs typeface="Calibri Light" panose="020F0302020204030204" pitchFamily="34" charset="0"/>
              </a:defRPr>
            </a:lvl1pPr>
          </a:lstStyle>
          <a:p>
            <a:pPr lvl="0"/>
            <a:endParaRPr lang="en-US" dirty="0"/>
          </a:p>
        </p:txBody>
      </p:sp>
      <p:sp>
        <p:nvSpPr>
          <p:cNvPr id="47" name="Text Placeholder 5">
            <a:extLst>
              <a:ext uri="{FF2B5EF4-FFF2-40B4-BE49-F238E27FC236}">
                <a16:creationId xmlns:a16="http://schemas.microsoft.com/office/drawing/2014/main" id="{DACA3139-8734-4F03-B7AE-06497028D8C4}"/>
              </a:ext>
            </a:extLst>
          </p:cNvPr>
          <p:cNvSpPr>
            <a:spLocks noGrp="1"/>
          </p:cNvSpPr>
          <p:nvPr>
            <p:ph type="body" sz="quarter" idx="42"/>
          </p:nvPr>
        </p:nvSpPr>
        <p:spPr>
          <a:xfrm>
            <a:off x="6372219" y="2351314"/>
            <a:ext cx="2301726" cy="3542858"/>
          </a:xfrm>
        </p:spPr>
        <p:txBody>
          <a:bodyPr anchor="t">
            <a:normAutofit/>
          </a:bodyPr>
          <a:lstStyle>
            <a:lvl1pPr marL="0" indent="0" algn="l">
              <a:buNone/>
              <a:defRPr sz="2000" b="0" cap="none" baseline="0">
                <a:solidFill>
                  <a:schemeClr val="tx2"/>
                </a:solidFill>
                <a:latin typeface="Calibri Light" panose="020F0302020204030204" pitchFamily="34" charset="0"/>
                <a:cs typeface="Calibri Light" panose="020F0302020204030204" pitchFamily="34" charset="0"/>
              </a:defRPr>
            </a:lvl1pPr>
          </a:lstStyle>
          <a:p>
            <a:pPr lvl="0"/>
            <a:endParaRPr lang="en-US" dirty="0"/>
          </a:p>
        </p:txBody>
      </p:sp>
      <p:sp>
        <p:nvSpPr>
          <p:cNvPr id="51" name="Text Placeholder 5">
            <a:extLst>
              <a:ext uri="{FF2B5EF4-FFF2-40B4-BE49-F238E27FC236}">
                <a16:creationId xmlns:a16="http://schemas.microsoft.com/office/drawing/2014/main" id="{9B87CD94-7A09-4FBF-8581-99B20B7C8576}"/>
              </a:ext>
            </a:extLst>
          </p:cNvPr>
          <p:cNvSpPr>
            <a:spLocks noGrp="1"/>
          </p:cNvSpPr>
          <p:nvPr>
            <p:ph type="body" sz="quarter" idx="46"/>
          </p:nvPr>
        </p:nvSpPr>
        <p:spPr>
          <a:xfrm>
            <a:off x="9120073" y="2351314"/>
            <a:ext cx="2301726" cy="3542858"/>
          </a:xfrm>
        </p:spPr>
        <p:txBody>
          <a:bodyPr anchor="t">
            <a:normAutofit/>
          </a:bodyPr>
          <a:lstStyle>
            <a:lvl1pPr marL="0" indent="0" algn="l">
              <a:buNone/>
              <a:defRPr sz="2000" b="0" cap="none" baseline="0">
                <a:solidFill>
                  <a:schemeClr val="tx2"/>
                </a:solidFill>
                <a:latin typeface="Calibri Light" panose="020F0302020204030204" pitchFamily="34" charset="0"/>
                <a:cs typeface="Calibri Light" panose="020F0302020204030204" pitchFamily="34" charset="0"/>
              </a:defRPr>
            </a:lvl1pPr>
          </a:lstStyle>
          <a:p>
            <a:pPr lvl="0"/>
            <a:endParaRPr lang="en-US" dirty="0"/>
          </a:p>
        </p:txBody>
      </p:sp>
      <p:sp>
        <p:nvSpPr>
          <p:cNvPr id="5" name="Date Placeholder 4">
            <a:extLst>
              <a:ext uri="{FF2B5EF4-FFF2-40B4-BE49-F238E27FC236}">
                <a16:creationId xmlns:a16="http://schemas.microsoft.com/office/drawing/2014/main" id="{A169EA12-CBDD-220C-3C2A-C519FE62790A}"/>
              </a:ext>
            </a:extLst>
          </p:cNvPr>
          <p:cNvSpPr>
            <a:spLocks noGrp="1"/>
          </p:cNvSpPr>
          <p:nvPr>
            <p:ph type="dt" sz="half" idx="47"/>
          </p:nvPr>
        </p:nvSpPr>
        <p:spPr/>
        <p:txBody>
          <a:bodyPr/>
          <a:lstStyle/>
          <a:p>
            <a:fld id="{B5FDC0EC-9B98-43BC-971F-06DBC0C7B4DE}" type="datetime1">
              <a:rPr lang="en-GB" smtClean="0"/>
              <a:t>09/06/2023</a:t>
            </a:fld>
            <a:endParaRPr lang="en-GB" dirty="0"/>
          </a:p>
        </p:txBody>
      </p:sp>
      <p:sp>
        <p:nvSpPr>
          <p:cNvPr id="6" name="Footer Placeholder 5">
            <a:extLst>
              <a:ext uri="{FF2B5EF4-FFF2-40B4-BE49-F238E27FC236}">
                <a16:creationId xmlns:a16="http://schemas.microsoft.com/office/drawing/2014/main" id="{F8CA962E-ABAE-5929-2A92-D8576AF6DE99}"/>
              </a:ext>
            </a:extLst>
          </p:cNvPr>
          <p:cNvSpPr>
            <a:spLocks noGrp="1"/>
          </p:cNvSpPr>
          <p:nvPr>
            <p:ph type="ftr" sz="quarter" idx="48"/>
          </p:nvPr>
        </p:nvSpPr>
        <p:spPr/>
        <p:txBody>
          <a:bodyPr/>
          <a:lstStyle/>
          <a:p>
            <a:pPr algn="r"/>
            <a:r>
              <a:rPr lang="nb-NO"/>
              <a:t>Teknologi for et bedre samfunn</a:t>
            </a:r>
            <a:endParaRPr lang="nb-NO" dirty="0"/>
          </a:p>
        </p:txBody>
      </p:sp>
      <p:sp>
        <p:nvSpPr>
          <p:cNvPr id="7" name="Slide Number Placeholder 6">
            <a:extLst>
              <a:ext uri="{FF2B5EF4-FFF2-40B4-BE49-F238E27FC236}">
                <a16:creationId xmlns:a16="http://schemas.microsoft.com/office/drawing/2014/main" id="{C86735A2-746B-BB91-E28B-94EAE44743E6}"/>
              </a:ext>
            </a:extLst>
          </p:cNvPr>
          <p:cNvSpPr>
            <a:spLocks noGrp="1"/>
          </p:cNvSpPr>
          <p:nvPr>
            <p:ph type="sldNum" sz="quarter" idx="49"/>
          </p:nvPr>
        </p:nvSpPr>
        <p:spPr/>
        <p:txBody>
          <a:bodyPr/>
          <a:lstStyle/>
          <a:p>
            <a:fld id="{8BBD0072-14BB-4BD4-ABEF-A76685C831B5}" type="slidenum">
              <a:rPr lang="en-GB" smtClean="0"/>
              <a:pPr/>
              <a:t>‹#›</a:t>
            </a:fld>
            <a:endParaRPr lang="en-GB" dirty="0"/>
          </a:p>
        </p:txBody>
      </p:sp>
    </p:spTree>
    <p:extLst>
      <p:ext uri="{BB962C8B-B14F-4D97-AF65-F5344CB8AC3E}">
        <p14:creationId xmlns:p14="http://schemas.microsoft.com/office/powerpoint/2010/main" val="11225712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nb-NO" dirty="0"/>
              <a:t>Klikk for å redigere tittelstil</a:t>
            </a:r>
          </a:p>
        </p:txBody>
      </p:sp>
      <p:sp>
        <p:nvSpPr>
          <p:cNvPr id="9" name="Date Placeholder 8">
            <a:extLst>
              <a:ext uri="{FF2B5EF4-FFF2-40B4-BE49-F238E27FC236}">
                <a16:creationId xmlns:a16="http://schemas.microsoft.com/office/drawing/2014/main" id="{AF82568E-9680-BD27-1A10-0B3E8C200C2F}"/>
              </a:ext>
            </a:extLst>
          </p:cNvPr>
          <p:cNvSpPr>
            <a:spLocks noGrp="1"/>
          </p:cNvSpPr>
          <p:nvPr>
            <p:ph type="dt" sz="half" idx="10"/>
          </p:nvPr>
        </p:nvSpPr>
        <p:spPr/>
        <p:txBody>
          <a:bodyPr/>
          <a:lstStyle/>
          <a:p>
            <a:fld id="{356B4663-1C26-4ACF-A1AF-ABF7385B4C07}" type="datetime1">
              <a:rPr lang="en-GB" smtClean="0"/>
              <a:t>09/06/2023</a:t>
            </a:fld>
            <a:endParaRPr lang="en-GB" dirty="0"/>
          </a:p>
        </p:txBody>
      </p:sp>
      <p:sp>
        <p:nvSpPr>
          <p:cNvPr id="10" name="Footer Placeholder 9">
            <a:extLst>
              <a:ext uri="{FF2B5EF4-FFF2-40B4-BE49-F238E27FC236}">
                <a16:creationId xmlns:a16="http://schemas.microsoft.com/office/drawing/2014/main" id="{B943E699-9A98-54B8-82E7-94B0589AEB03}"/>
              </a:ext>
            </a:extLst>
          </p:cNvPr>
          <p:cNvSpPr>
            <a:spLocks noGrp="1"/>
          </p:cNvSpPr>
          <p:nvPr>
            <p:ph type="ftr" sz="quarter" idx="11"/>
          </p:nvPr>
        </p:nvSpPr>
        <p:spPr/>
        <p:txBody>
          <a:bodyPr/>
          <a:lstStyle/>
          <a:p>
            <a:pPr algn="r"/>
            <a:r>
              <a:rPr lang="nb-NO"/>
              <a:t>Teknologi for et bedre samfunn</a:t>
            </a:r>
            <a:endParaRPr lang="nb-NO" dirty="0"/>
          </a:p>
        </p:txBody>
      </p:sp>
      <p:sp>
        <p:nvSpPr>
          <p:cNvPr id="11" name="Slide Number Placeholder 10">
            <a:extLst>
              <a:ext uri="{FF2B5EF4-FFF2-40B4-BE49-F238E27FC236}">
                <a16:creationId xmlns:a16="http://schemas.microsoft.com/office/drawing/2014/main" id="{4C8ADE25-D952-C453-F0A9-C5D4D8C66DD9}"/>
              </a:ext>
            </a:extLst>
          </p:cNvPr>
          <p:cNvSpPr>
            <a:spLocks noGrp="1"/>
          </p:cNvSpPr>
          <p:nvPr>
            <p:ph type="sldNum" sz="quarter" idx="12"/>
          </p:nvPr>
        </p:nvSpPr>
        <p:spPr/>
        <p:txBody>
          <a:bodyPr/>
          <a:lstStyle/>
          <a:p>
            <a:fld id="{8BBD0072-14BB-4BD4-ABEF-A76685C831B5}" type="slidenum">
              <a:rPr lang="en-GB" smtClean="0"/>
              <a:pPr/>
              <a:t>‹#›</a:t>
            </a:fld>
            <a:endParaRPr lang="en-GB" dirty="0"/>
          </a:p>
        </p:txBody>
      </p:sp>
    </p:spTree>
    <p:extLst>
      <p:ext uri="{BB962C8B-B14F-4D97-AF65-F5344CB8AC3E}">
        <p14:creationId xmlns:p14="http://schemas.microsoft.com/office/powerpoint/2010/main" val="15016408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67374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Avslutning">
    <p:bg>
      <p:bgPr>
        <a:solidFill>
          <a:schemeClr val="tx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4904180-C847-4FC0-9759-1956EECC4080}"/>
              </a:ext>
            </a:extLst>
          </p:cNvPr>
          <p:cNvSpPr>
            <a:spLocks noGrp="1"/>
          </p:cNvSpPr>
          <p:nvPr>
            <p:ph type="ftr" sz="quarter" idx="11"/>
          </p:nvPr>
        </p:nvSpPr>
        <p:spPr>
          <a:xfrm>
            <a:off x="2927713" y="2828835"/>
            <a:ext cx="6336575" cy="1200329"/>
          </a:xfrm>
        </p:spPr>
        <p:txBody>
          <a:bodyPr>
            <a:noAutofit/>
          </a:bodyPr>
          <a:lstStyle>
            <a:lvl1pPr algn="ctr">
              <a:defRPr sz="3800">
                <a:solidFill>
                  <a:schemeClr val="bg1"/>
                </a:solidFill>
              </a:defRPr>
            </a:lvl1pPr>
          </a:lstStyle>
          <a:p>
            <a:r>
              <a:rPr lang="nb-NO"/>
              <a:t>Teknologi for et bedre samfunn</a:t>
            </a:r>
            <a:endParaRPr lang="nb-NO" dirty="0"/>
          </a:p>
        </p:txBody>
      </p:sp>
      <p:pic>
        <p:nvPicPr>
          <p:cNvPr id="4" name="Graphic 3">
            <a:extLst>
              <a:ext uri="{FF2B5EF4-FFF2-40B4-BE49-F238E27FC236}">
                <a16:creationId xmlns:a16="http://schemas.microsoft.com/office/drawing/2014/main" id="{239ACEBC-A1A4-448D-B4F4-C31DDCDD63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0090" y="0"/>
            <a:ext cx="1096735" cy="1303666"/>
          </a:xfrm>
          <a:prstGeom prst="rect">
            <a:avLst/>
          </a:prstGeom>
        </p:spPr>
      </p:pic>
    </p:spTree>
    <p:extLst>
      <p:ext uri="{BB962C8B-B14F-4D97-AF65-F5344CB8AC3E}">
        <p14:creationId xmlns:p14="http://schemas.microsoft.com/office/powerpoint/2010/main" val="27964906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Kapittel Blå">
    <p:bg>
      <p:bgPr>
        <a:solidFill>
          <a:schemeClr val="tx2"/>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3891292E-00E9-453D-967C-3464D9CCC4F7}"/>
              </a:ext>
            </a:extLst>
          </p:cNvPr>
          <p:cNvSpPr>
            <a:spLocks noGrp="1"/>
          </p:cNvSpPr>
          <p:nvPr>
            <p:ph type="pic" sz="quarter" idx="16"/>
          </p:nvPr>
        </p:nvSpPr>
        <p:spPr>
          <a:xfrm>
            <a:off x="4897296" y="0"/>
            <a:ext cx="7294704" cy="6858325"/>
          </a:xfrm>
          <a:custGeom>
            <a:avLst/>
            <a:gdLst>
              <a:gd name="connsiteX0" fmla="*/ 2467646 w 7294704"/>
              <a:gd name="connsiteY0" fmla="*/ 0 h 6858325"/>
              <a:gd name="connsiteX1" fmla="*/ 7294704 w 7294704"/>
              <a:gd name="connsiteY1" fmla="*/ 0 h 6858325"/>
              <a:gd name="connsiteX2" fmla="*/ 7294704 w 7294704"/>
              <a:gd name="connsiteY2" fmla="*/ 6858325 h 6858325"/>
              <a:gd name="connsiteX3" fmla="*/ 0 w 7294704"/>
              <a:gd name="connsiteY3" fmla="*/ 6858325 h 6858325"/>
            </a:gdLst>
            <a:ahLst/>
            <a:cxnLst>
              <a:cxn ang="0">
                <a:pos x="connsiteX0" y="connsiteY0"/>
              </a:cxn>
              <a:cxn ang="0">
                <a:pos x="connsiteX1" y="connsiteY1"/>
              </a:cxn>
              <a:cxn ang="0">
                <a:pos x="connsiteX2" y="connsiteY2"/>
              </a:cxn>
              <a:cxn ang="0">
                <a:pos x="connsiteX3" y="connsiteY3"/>
              </a:cxn>
            </a:cxnLst>
            <a:rect l="l" t="t" r="r" b="b"/>
            <a:pathLst>
              <a:path w="7294704" h="6858325">
                <a:moveTo>
                  <a:pt x="2467646" y="0"/>
                </a:moveTo>
                <a:lnTo>
                  <a:pt x="7294704" y="0"/>
                </a:lnTo>
                <a:lnTo>
                  <a:pt x="7294704" y="6858325"/>
                </a:lnTo>
                <a:lnTo>
                  <a:pt x="0" y="6858325"/>
                </a:lnTo>
                <a:close/>
              </a:path>
            </a:pathLst>
          </a:custGeom>
        </p:spPr>
        <p:txBody>
          <a:bodyPr wrap="square">
            <a:noAutofit/>
          </a:bodyPr>
          <a:lstStyle>
            <a:lvl1pPr>
              <a:buNone/>
              <a:defRPr>
                <a:solidFill>
                  <a:schemeClr val="bg1"/>
                </a:solidFill>
              </a:defRPr>
            </a:lvl1pPr>
          </a:lstStyle>
          <a:p>
            <a:endParaRPr lang="nb-NO" dirty="0"/>
          </a:p>
        </p:txBody>
      </p:sp>
      <p:sp>
        <p:nvSpPr>
          <p:cNvPr id="2" name="Title 1">
            <a:extLst>
              <a:ext uri="{FF2B5EF4-FFF2-40B4-BE49-F238E27FC236}">
                <a16:creationId xmlns:a16="http://schemas.microsoft.com/office/drawing/2014/main" id="{AC19EA52-CBCE-445B-A868-0AF0E940F269}"/>
              </a:ext>
            </a:extLst>
          </p:cNvPr>
          <p:cNvSpPr>
            <a:spLocks noGrp="1"/>
          </p:cNvSpPr>
          <p:nvPr>
            <p:ph type="title"/>
          </p:nvPr>
        </p:nvSpPr>
        <p:spPr>
          <a:xfrm>
            <a:off x="720090" y="2668404"/>
            <a:ext cx="3993356" cy="1051168"/>
          </a:xfrm>
        </p:spPr>
        <p:txBody>
          <a:bodyPr/>
          <a:lstStyle>
            <a:lvl1pPr>
              <a:defRPr>
                <a:solidFill>
                  <a:schemeClr val="bg1"/>
                </a:solidFill>
              </a:defRPr>
            </a:lvl1pPr>
          </a:lstStyle>
          <a:p>
            <a:r>
              <a:rPr lang="en-US" dirty="0"/>
              <a:t>Click to edit Master title style</a:t>
            </a:r>
          </a:p>
        </p:txBody>
      </p:sp>
      <p:pic>
        <p:nvPicPr>
          <p:cNvPr id="3" name="Graphic 2">
            <a:extLst>
              <a:ext uri="{FF2B5EF4-FFF2-40B4-BE49-F238E27FC236}">
                <a16:creationId xmlns:a16="http://schemas.microsoft.com/office/drawing/2014/main" id="{EC897DDF-36D6-4E7B-B977-C5BF23D6A1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0090" y="0"/>
            <a:ext cx="1096735" cy="1303666"/>
          </a:xfrm>
          <a:prstGeom prst="rect">
            <a:avLst/>
          </a:prstGeom>
        </p:spPr>
      </p:pic>
      <p:sp>
        <p:nvSpPr>
          <p:cNvPr id="9" name="Text Placeholder 8">
            <a:extLst>
              <a:ext uri="{FF2B5EF4-FFF2-40B4-BE49-F238E27FC236}">
                <a16:creationId xmlns:a16="http://schemas.microsoft.com/office/drawing/2014/main" id="{2519DE2E-30A8-4795-8CA3-AB25AAE8A266}"/>
              </a:ext>
            </a:extLst>
          </p:cNvPr>
          <p:cNvSpPr>
            <a:spLocks noGrp="1"/>
          </p:cNvSpPr>
          <p:nvPr>
            <p:ph type="body" sz="quarter" idx="17"/>
          </p:nvPr>
        </p:nvSpPr>
        <p:spPr>
          <a:xfrm>
            <a:off x="1331118" y="4043680"/>
            <a:ext cx="3405188" cy="1981200"/>
          </a:xfrm>
        </p:spPr>
        <p:txBody>
          <a:bodyPr/>
          <a:lstStyle>
            <a:lvl1pPr marL="396000" indent="-396000">
              <a:buClrTx/>
              <a:buFont typeface="+mj-lt"/>
              <a:buAutoNum type="romanUcPeriod"/>
              <a:defRPr>
                <a:solidFill>
                  <a:schemeClr val="bg1"/>
                </a:solidFill>
              </a:defRPr>
            </a:lvl1pPr>
            <a:lvl2pPr marL="720000">
              <a:buClrTx/>
              <a:buFont typeface="+mj-lt"/>
              <a:buAutoNum type="romanUcPeriod"/>
              <a:defRPr>
                <a:solidFill>
                  <a:schemeClr val="bg1"/>
                </a:solidFill>
              </a:defRPr>
            </a:lvl2pPr>
            <a:lvl3pPr marL="1044000">
              <a:buClrTx/>
              <a:buFont typeface="+mj-lt"/>
              <a:buAutoNum type="romanUcPeriod"/>
              <a:defRPr>
                <a:solidFill>
                  <a:schemeClr val="bg1"/>
                </a:solidFill>
              </a:defRPr>
            </a:lvl3pPr>
            <a:lvl4pPr marL="1350000">
              <a:buClrTx/>
              <a:buFont typeface="+mj-lt"/>
              <a:buAutoNum type="romanUcPeriod"/>
              <a:defRPr>
                <a:solidFill>
                  <a:schemeClr val="bg1"/>
                </a:solidFill>
              </a:defRPr>
            </a:lvl4pPr>
            <a:lvl5pPr marL="1638000">
              <a:buClrTx/>
              <a:buFont typeface="+mj-lt"/>
              <a:buAutoNum type="romanUcPeriod"/>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261C583-FD5B-DD91-8170-84AAEB56302C}"/>
              </a:ext>
            </a:extLst>
          </p:cNvPr>
          <p:cNvSpPr>
            <a:spLocks noGrp="1"/>
          </p:cNvSpPr>
          <p:nvPr>
            <p:ph type="dt" sz="half" idx="18"/>
          </p:nvPr>
        </p:nvSpPr>
        <p:spPr>
          <a:xfrm>
            <a:off x="4711699" y="6354535"/>
            <a:ext cx="2743200" cy="215444"/>
          </a:xfrm>
        </p:spPr>
        <p:txBody>
          <a:bodyPr/>
          <a:lstStyle>
            <a:lvl1pPr>
              <a:defRPr>
                <a:solidFill>
                  <a:schemeClr val="bg1"/>
                </a:solidFill>
              </a:defRPr>
            </a:lvl1pPr>
          </a:lstStyle>
          <a:p>
            <a:fld id="{BD1DC40E-A648-40F1-A353-A597090201CB}" type="datetime1">
              <a:rPr lang="en-GB" smtClean="0"/>
              <a:t>09/06/2023</a:t>
            </a:fld>
            <a:endParaRPr lang="nb-NO" dirty="0"/>
          </a:p>
        </p:txBody>
      </p:sp>
      <p:sp>
        <p:nvSpPr>
          <p:cNvPr id="5" name="Footer Placeholder 4">
            <a:extLst>
              <a:ext uri="{FF2B5EF4-FFF2-40B4-BE49-F238E27FC236}">
                <a16:creationId xmlns:a16="http://schemas.microsoft.com/office/drawing/2014/main" id="{18D7E2B3-6F8D-E9A1-1C6C-3248325BBC58}"/>
              </a:ext>
            </a:extLst>
          </p:cNvPr>
          <p:cNvSpPr>
            <a:spLocks noGrp="1"/>
          </p:cNvSpPr>
          <p:nvPr>
            <p:ph type="ftr" sz="quarter" idx="19"/>
          </p:nvPr>
        </p:nvSpPr>
        <p:spPr>
          <a:xfrm>
            <a:off x="8022499" y="6354539"/>
            <a:ext cx="3424012" cy="193899"/>
          </a:xfrm>
        </p:spPr>
        <p:txBody>
          <a:bodyPr/>
          <a:lstStyle>
            <a:lvl1pPr>
              <a:defRPr>
                <a:solidFill>
                  <a:schemeClr val="bg1"/>
                </a:solidFill>
              </a:defRPr>
            </a:lvl1pPr>
          </a:lstStyle>
          <a:p>
            <a:pPr algn="r"/>
            <a:r>
              <a:rPr lang="nb-NO" dirty="0"/>
              <a:t>Teknologi for et bedre samfunn</a:t>
            </a:r>
          </a:p>
        </p:txBody>
      </p:sp>
      <p:sp>
        <p:nvSpPr>
          <p:cNvPr id="10" name="Slide Number Placeholder 9">
            <a:extLst>
              <a:ext uri="{FF2B5EF4-FFF2-40B4-BE49-F238E27FC236}">
                <a16:creationId xmlns:a16="http://schemas.microsoft.com/office/drawing/2014/main" id="{35C8ABA7-40DD-3BD3-C33E-D98FD7DDB91C}"/>
              </a:ext>
            </a:extLst>
          </p:cNvPr>
          <p:cNvSpPr>
            <a:spLocks noGrp="1"/>
          </p:cNvSpPr>
          <p:nvPr>
            <p:ph type="sldNum" sz="quarter" idx="20"/>
          </p:nvPr>
        </p:nvSpPr>
        <p:spPr>
          <a:xfrm>
            <a:off x="720089" y="6354535"/>
            <a:ext cx="3424012" cy="215444"/>
          </a:xfrm>
        </p:spPr>
        <p:txBody>
          <a:bodyPr/>
          <a:lstStyle>
            <a:lvl1pPr algn="l">
              <a:defRPr>
                <a:solidFill>
                  <a:schemeClr val="bg1"/>
                </a:solidFill>
              </a:defRPr>
            </a:lvl1pPr>
          </a:lstStyle>
          <a:p>
            <a:fld id="{E344FE64-9673-4E6C-96FF-C6B9E6BF336F}" type="slidenum">
              <a:rPr lang="nb-NO" smtClean="0"/>
              <a:pPr/>
              <a:t>‹#›</a:t>
            </a:fld>
            <a:endParaRPr lang="nb-NO" dirty="0"/>
          </a:p>
        </p:txBody>
      </p:sp>
    </p:spTree>
    <p:extLst>
      <p:ext uri="{BB962C8B-B14F-4D97-AF65-F5344CB8AC3E}">
        <p14:creationId xmlns:p14="http://schemas.microsoft.com/office/powerpoint/2010/main" val="30566574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Kapittel Rød">
    <p:bg>
      <p:bgPr>
        <a:solidFill>
          <a:schemeClr val="accent5"/>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3891292E-00E9-453D-967C-3464D9CCC4F7}"/>
              </a:ext>
            </a:extLst>
          </p:cNvPr>
          <p:cNvSpPr>
            <a:spLocks noGrp="1"/>
          </p:cNvSpPr>
          <p:nvPr>
            <p:ph type="pic" sz="quarter" idx="16"/>
          </p:nvPr>
        </p:nvSpPr>
        <p:spPr>
          <a:xfrm>
            <a:off x="4897296" y="0"/>
            <a:ext cx="7294704" cy="6858325"/>
          </a:xfrm>
          <a:custGeom>
            <a:avLst/>
            <a:gdLst>
              <a:gd name="connsiteX0" fmla="*/ 2467646 w 7294704"/>
              <a:gd name="connsiteY0" fmla="*/ 0 h 6858325"/>
              <a:gd name="connsiteX1" fmla="*/ 7294704 w 7294704"/>
              <a:gd name="connsiteY1" fmla="*/ 0 h 6858325"/>
              <a:gd name="connsiteX2" fmla="*/ 7294704 w 7294704"/>
              <a:gd name="connsiteY2" fmla="*/ 6858325 h 6858325"/>
              <a:gd name="connsiteX3" fmla="*/ 0 w 7294704"/>
              <a:gd name="connsiteY3" fmla="*/ 6858325 h 6858325"/>
            </a:gdLst>
            <a:ahLst/>
            <a:cxnLst>
              <a:cxn ang="0">
                <a:pos x="connsiteX0" y="connsiteY0"/>
              </a:cxn>
              <a:cxn ang="0">
                <a:pos x="connsiteX1" y="connsiteY1"/>
              </a:cxn>
              <a:cxn ang="0">
                <a:pos x="connsiteX2" y="connsiteY2"/>
              </a:cxn>
              <a:cxn ang="0">
                <a:pos x="connsiteX3" y="connsiteY3"/>
              </a:cxn>
            </a:cxnLst>
            <a:rect l="l" t="t" r="r" b="b"/>
            <a:pathLst>
              <a:path w="7294704" h="6858325">
                <a:moveTo>
                  <a:pt x="2467646" y="0"/>
                </a:moveTo>
                <a:lnTo>
                  <a:pt x="7294704" y="0"/>
                </a:lnTo>
                <a:lnTo>
                  <a:pt x="7294704" y="6858325"/>
                </a:lnTo>
                <a:lnTo>
                  <a:pt x="0" y="6858325"/>
                </a:lnTo>
                <a:close/>
              </a:path>
            </a:pathLst>
          </a:custGeom>
        </p:spPr>
        <p:txBody>
          <a:bodyPr wrap="square">
            <a:noAutofit/>
          </a:bodyPr>
          <a:lstStyle>
            <a:lvl1pPr>
              <a:buNone/>
              <a:defRPr>
                <a:solidFill>
                  <a:schemeClr val="bg1"/>
                </a:solidFill>
              </a:defRPr>
            </a:lvl1pPr>
          </a:lstStyle>
          <a:p>
            <a:endParaRPr lang="nb-NO" dirty="0"/>
          </a:p>
        </p:txBody>
      </p:sp>
      <p:sp>
        <p:nvSpPr>
          <p:cNvPr id="2" name="Title 1">
            <a:extLst>
              <a:ext uri="{FF2B5EF4-FFF2-40B4-BE49-F238E27FC236}">
                <a16:creationId xmlns:a16="http://schemas.microsoft.com/office/drawing/2014/main" id="{AC19EA52-CBCE-445B-A868-0AF0E940F269}"/>
              </a:ext>
            </a:extLst>
          </p:cNvPr>
          <p:cNvSpPr>
            <a:spLocks noGrp="1"/>
          </p:cNvSpPr>
          <p:nvPr>
            <p:ph type="title"/>
          </p:nvPr>
        </p:nvSpPr>
        <p:spPr>
          <a:xfrm>
            <a:off x="720090" y="2668404"/>
            <a:ext cx="3993356" cy="1051168"/>
          </a:xfrm>
        </p:spPr>
        <p:txBody>
          <a:bodyPr/>
          <a:lstStyle>
            <a:lvl1pPr>
              <a:defRPr>
                <a:solidFill>
                  <a:schemeClr val="bg1"/>
                </a:solidFill>
              </a:defRPr>
            </a:lvl1pPr>
          </a:lstStyle>
          <a:p>
            <a:r>
              <a:rPr lang="en-US" dirty="0"/>
              <a:t>Click to edit Master title style</a:t>
            </a:r>
          </a:p>
        </p:txBody>
      </p:sp>
      <p:pic>
        <p:nvPicPr>
          <p:cNvPr id="3" name="Graphic 2">
            <a:extLst>
              <a:ext uri="{FF2B5EF4-FFF2-40B4-BE49-F238E27FC236}">
                <a16:creationId xmlns:a16="http://schemas.microsoft.com/office/drawing/2014/main" id="{EC897DDF-36D6-4E7B-B977-C5BF23D6A1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0090" y="0"/>
            <a:ext cx="1096735" cy="1303666"/>
          </a:xfrm>
          <a:prstGeom prst="rect">
            <a:avLst/>
          </a:prstGeom>
        </p:spPr>
      </p:pic>
      <p:sp>
        <p:nvSpPr>
          <p:cNvPr id="9" name="Text Placeholder 8">
            <a:extLst>
              <a:ext uri="{FF2B5EF4-FFF2-40B4-BE49-F238E27FC236}">
                <a16:creationId xmlns:a16="http://schemas.microsoft.com/office/drawing/2014/main" id="{2519DE2E-30A8-4795-8CA3-AB25AAE8A266}"/>
              </a:ext>
            </a:extLst>
          </p:cNvPr>
          <p:cNvSpPr>
            <a:spLocks noGrp="1"/>
          </p:cNvSpPr>
          <p:nvPr>
            <p:ph type="body" sz="quarter" idx="17"/>
          </p:nvPr>
        </p:nvSpPr>
        <p:spPr>
          <a:xfrm>
            <a:off x="1331118" y="4043680"/>
            <a:ext cx="3405188" cy="1981200"/>
          </a:xfrm>
        </p:spPr>
        <p:txBody>
          <a:bodyPr/>
          <a:lstStyle>
            <a:lvl1pPr marL="396000" indent="-396000">
              <a:buClrTx/>
              <a:buFont typeface="+mj-lt"/>
              <a:buAutoNum type="romanUcPeriod"/>
              <a:defRPr>
                <a:solidFill>
                  <a:schemeClr val="bg1"/>
                </a:solidFill>
              </a:defRPr>
            </a:lvl1pPr>
            <a:lvl2pPr marL="720000">
              <a:buClrTx/>
              <a:buFont typeface="+mj-lt"/>
              <a:buAutoNum type="romanUcPeriod"/>
              <a:defRPr>
                <a:solidFill>
                  <a:schemeClr val="bg1"/>
                </a:solidFill>
              </a:defRPr>
            </a:lvl2pPr>
            <a:lvl3pPr marL="1044000">
              <a:buClrTx/>
              <a:buFont typeface="+mj-lt"/>
              <a:buAutoNum type="romanUcPeriod"/>
              <a:defRPr>
                <a:solidFill>
                  <a:schemeClr val="bg1"/>
                </a:solidFill>
              </a:defRPr>
            </a:lvl3pPr>
            <a:lvl4pPr marL="1350000">
              <a:buClrTx/>
              <a:buFont typeface="+mj-lt"/>
              <a:buAutoNum type="romanUcPeriod"/>
              <a:defRPr>
                <a:solidFill>
                  <a:schemeClr val="bg1"/>
                </a:solidFill>
              </a:defRPr>
            </a:lvl4pPr>
            <a:lvl5pPr marL="1638000">
              <a:buClrTx/>
              <a:buFont typeface="+mj-lt"/>
              <a:buAutoNum type="romanUcPeriod"/>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A4591EBB-63A1-7AF6-AD12-3480E1D79DE4}"/>
              </a:ext>
            </a:extLst>
          </p:cNvPr>
          <p:cNvSpPr>
            <a:spLocks noGrp="1"/>
          </p:cNvSpPr>
          <p:nvPr>
            <p:ph type="dt" sz="half" idx="18"/>
          </p:nvPr>
        </p:nvSpPr>
        <p:spPr/>
        <p:txBody>
          <a:bodyPr/>
          <a:lstStyle/>
          <a:p>
            <a:fld id="{ADA4F026-9A27-4269-A22C-CAECB345659A}" type="datetime1">
              <a:rPr lang="en-GB" smtClean="0"/>
              <a:t>09/06/2023</a:t>
            </a:fld>
            <a:endParaRPr lang="nb-NO" dirty="0"/>
          </a:p>
        </p:txBody>
      </p:sp>
      <p:sp>
        <p:nvSpPr>
          <p:cNvPr id="8" name="Footer Placeholder 7">
            <a:extLst>
              <a:ext uri="{FF2B5EF4-FFF2-40B4-BE49-F238E27FC236}">
                <a16:creationId xmlns:a16="http://schemas.microsoft.com/office/drawing/2014/main" id="{6AC39F5B-006F-0AE4-AE38-1C0F9343E86F}"/>
              </a:ext>
            </a:extLst>
          </p:cNvPr>
          <p:cNvSpPr>
            <a:spLocks noGrp="1"/>
          </p:cNvSpPr>
          <p:nvPr>
            <p:ph type="ftr" sz="quarter" idx="19"/>
          </p:nvPr>
        </p:nvSpPr>
        <p:spPr/>
        <p:txBody>
          <a:bodyPr/>
          <a:lstStyle/>
          <a:p>
            <a:pPr algn="r"/>
            <a:r>
              <a:rPr lang="nb-NO"/>
              <a:t>Teknologi for et bedre samfunn</a:t>
            </a:r>
            <a:endParaRPr lang="nb-NO" dirty="0"/>
          </a:p>
        </p:txBody>
      </p:sp>
      <p:sp>
        <p:nvSpPr>
          <p:cNvPr id="10" name="Slide Number Placeholder 9">
            <a:extLst>
              <a:ext uri="{FF2B5EF4-FFF2-40B4-BE49-F238E27FC236}">
                <a16:creationId xmlns:a16="http://schemas.microsoft.com/office/drawing/2014/main" id="{FBBF87F7-F367-706C-1EF1-31510A1B9DB7}"/>
              </a:ext>
            </a:extLst>
          </p:cNvPr>
          <p:cNvSpPr>
            <a:spLocks noGrp="1"/>
          </p:cNvSpPr>
          <p:nvPr>
            <p:ph type="sldNum" sz="quarter" idx="20"/>
          </p:nvPr>
        </p:nvSpPr>
        <p:spPr/>
        <p:txBody>
          <a:bodyPr/>
          <a:lstStyle/>
          <a:p>
            <a:pPr algn="l"/>
            <a:fld id="{E344FE64-9673-4E6C-96FF-C6B9E6BF336F}" type="slidenum">
              <a:rPr lang="nb-NO" smtClean="0"/>
              <a:pPr algn="l"/>
              <a:t>‹#›</a:t>
            </a:fld>
            <a:endParaRPr lang="nb-NO" dirty="0"/>
          </a:p>
        </p:txBody>
      </p:sp>
    </p:spTree>
    <p:extLst>
      <p:ext uri="{BB962C8B-B14F-4D97-AF65-F5344CB8AC3E}">
        <p14:creationId xmlns:p14="http://schemas.microsoft.com/office/powerpoint/2010/main" val="3872924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tel og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973" cy="1051168"/>
          </a:xfrm>
        </p:spPr>
        <p:txBody>
          <a:bodyPr/>
          <a:lstStyle>
            <a:lvl1pPr>
              <a:defRPr/>
            </a:lvl1pPr>
          </a:lstStyle>
          <a:p>
            <a:r>
              <a:rPr lang="en-US"/>
              <a:t>Click to edit Master title style</a:t>
            </a:r>
            <a:endParaRPr lang="nb-NO" dirty="0"/>
          </a:p>
        </p:txBody>
      </p:sp>
      <p:sp>
        <p:nvSpPr>
          <p:cNvPr id="7" name="Text Placeholder 6">
            <a:extLst>
              <a:ext uri="{FF2B5EF4-FFF2-40B4-BE49-F238E27FC236}">
                <a16:creationId xmlns:a16="http://schemas.microsoft.com/office/drawing/2014/main" id="{8F04DE89-81A4-4BB5-B6A8-37F48E1E59EE}"/>
              </a:ext>
            </a:extLst>
          </p:cNvPr>
          <p:cNvSpPr>
            <a:spLocks noGrp="1"/>
          </p:cNvSpPr>
          <p:nvPr>
            <p:ph type="body" sz="quarter" idx="12"/>
          </p:nvPr>
        </p:nvSpPr>
        <p:spPr>
          <a:xfrm>
            <a:off x="758189" y="2259018"/>
            <a:ext cx="10752429" cy="3910012"/>
          </a:xfrm>
          <a:prstGeom prst="rect">
            <a:avLst/>
          </a:prstGeo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15" name="Date Placeholder 14">
            <a:extLst>
              <a:ext uri="{FF2B5EF4-FFF2-40B4-BE49-F238E27FC236}">
                <a16:creationId xmlns:a16="http://schemas.microsoft.com/office/drawing/2014/main" id="{CD8944F7-7F2C-0FC8-7CDE-26C5A9D04C6B}"/>
              </a:ext>
            </a:extLst>
          </p:cNvPr>
          <p:cNvSpPr>
            <a:spLocks noGrp="1"/>
          </p:cNvSpPr>
          <p:nvPr>
            <p:ph type="dt" sz="half" idx="13"/>
          </p:nvPr>
        </p:nvSpPr>
        <p:spPr/>
        <p:txBody>
          <a:bodyPr/>
          <a:lstStyle/>
          <a:p>
            <a:fld id="{6B9BECD6-50EC-4711-B3AE-A33870D31CF8}" type="datetime1">
              <a:rPr lang="en-GB" smtClean="0"/>
              <a:t>09/06/2023</a:t>
            </a:fld>
            <a:endParaRPr lang="en-GB" dirty="0"/>
          </a:p>
        </p:txBody>
      </p:sp>
      <p:sp>
        <p:nvSpPr>
          <p:cNvPr id="16" name="Footer Placeholder 15">
            <a:extLst>
              <a:ext uri="{FF2B5EF4-FFF2-40B4-BE49-F238E27FC236}">
                <a16:creationId xmlns:a16="http://schemas.microsoft.com/office/drawing/2014/main" id="{6C5ABF75-3B86-4CC2-2236-F56940AE6C7E}"/>
              </a:ext>
            </a:extLst>
          </p:cNvPr>
          <p:cNvSpPr>
            <a:spLocks noGrp="1"/>
          </p:cNvSpPr>
          <p:nvPr>
            <p:ph type="ftr" sz="quarter" idx="14"/>
          </p:nvPr>
        </p:nvSpPr>
        <p:spPr/>
        <p:txBody>
          <a:bodyPr/>
          <a:lstStyle/>
          <a:p>
            <a:r>
              <a:rPr lang="nb-NO" dirty="0"/>
              <a:t>Teknologi for et bedre samfunn</a:t>
            </a:r>
          </a:p>
        </p:txBody>
      </p:sp>
      <p:sp>
        <p:nvSpPr>
          <p:cNvPr id="17" name="Slide Number Placeholder 16">
            <a:extLst>
              <a:ext uri="{FF2B5EF4-FFF2-40B4-BE49-F238E27FC236}">
                <a16:creationId xmlns:a16="http://schemas.microsoft.com/office/drawing/2014/main" id="{5EB08652-C334-CDFE-9645-08489344C5B2}"/>
              </a:ext>
            </a:extLst>
          </p:cNvPr>
          <p:cNvSpPr>
            <a:spLocks noGrp="1"/>
          </p:cNvSpPr>
          <p:nvPr>
            <p:ph type="sldNum" sz="quarter" idx="15"/>
          </p:nvPr>
        </p:nvSpPr>
        <p:spPr/>
        <p:txBody>
          <a:bodyPr/>
          <a:lstStyle/>
          <a:p>
            <a:fld id="{B28577EF-26A1-4248-AC55-7ADFDAB26891}" type="slidenum">
              <a:rPr lang="en-GB" smtClean="0"/>
              <a:pPr/>
              <a:t>‹#›</a:t>
            </a:fld>
            <a:endParaRPr lang="en-GB"/>
          </a:p>
        </p:txBody>
      </p:sp>
    </p:spTree>
    <p:extLst>
      <p:ext uri="{BB962C8B-B14F-4D97-AF65-F5344CB8AC3E}">
        <p14:creationId xmlns:p14="http://schemas.microsoft.com/office/powerpoint/2010/main" val="41454368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Kapittel Lys Rød">
    <p:bg>
      <p:bgPr>
        <a:solidFill>
          <a:srgbClr val="DE9D9B"/>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3891292E-00E9-453D-967C-3464D9CCC4F7}"/>
              </a:ext>
            </a:extLst>
          </p:cNvPr>
          <p:cNvSpPr>
            <a:spLocks noGrp="1"/>
          </p:cNvSpPr>
          <p:nvPr>
            <p:ph type="pic" sz="quarter" idx="16"/>
          </p:nvPr>
        </p:nvSpPr>
        <p:spPr>
          <a:xfrm>
            <a:off x="4897296" y="0"/>
            <a:ext cx="7294704" cy="6858325"/>
          </a:xfrm>
          <a:custGeom>
            <a:avLst/>
            <a:gdLst>
              <a:gd name="connsiteX0" fmla="*/ 2467646 w 7294704"/>
              <a:gd name="connsiteY0" fmla="*/ 0 h 6858325"/>
              <a:gd name="connsiteX1" fmla="*/ 7294704 w 7294704"/>
              <a:gd name="connsiteY1" fmla="*/ 0 h 6858325"/>
              <a:gd name="connsiteX2" fmla="*/ 7294704 w 7294704"/>
              <a:gd name="connsiteY2" fmla="*/ 6858325 h 6858325"/>
              <a:gd name="connsiteX3" fmla="*/ 0 w 7294704"/>
              <a:gd name="connsiteY3" fmla="*/ 6858325 h 6858325"/>
            </a:gdLst>
            <a:ahLst/>
            <a:cxnLst>
              <a:cxn ang="0">
                <a:pos x="connsiteX0" y="connsiteY0"/>
              </a:cxn>
              <a:cxn ang="0">
                <a:pos x="connsiteX1" y="connsiteY1"/>
              </a:cxn>
              <a:cxn ang="0">
                <a:pos x="connsiteX2" y="connsiteY2"/>
              </a:cxn>
              <a:cxn ang="0">
                <a:pos x="connsiteX3" y="connsiteY3"/>
              </a:cxn>
            </a:cxnLst>
            <a:rect l="l" t="t" r="r" b="b"/>
            <a:pathLst>
              <a:path w="7294704" h="6858325">
                <a:moveTo>
                  <a:pt x="2467646" y="0"/>
                </a:moveTo>
                <a:lnTo>
                  <a:pt x="7294704" y="0"/>
                </a:lnTo>
                <a:lnTo>
                  <a:pt x="7294704" y="6858325"/>
                </a:lnTo>
                <a:lnTo>
                  <a:pt x="0" y="6858325"/>
                </a:lnTo>
                <a:close/>
              </a:path>
            </a:pathLst>
          </a:custGeom>
        </p:spPr>
        <p:txBody>
          <a:bodyPr wrap="square">
            <a:noAutofit/>
          </a:bodyPr>
          <a:lstStyle>
            <a:lvl1pPr>
              <a:buNone/>
              <a:defRPr>
                <a:solidFill>
                  <a:schemeClr val="tx2"/>
                </a:solidFill>
              </a:defRPr>
            </a:lvl1pPr>
          </a:lstStyle>
          <a:p>
            <a:endParaRPr lang="nb-NO" dirty="0"/>
          </a:p>
        </p:txBody>
      </p:sp>
      <p:sp>
        <p:nvSpPr>
          <p:cNvPr id="2" name="Title 1">
            <a:extLst>
              <a:ext uri="{FF2B5EF4-FFF2-40B4-BE49-F238E27FC236}">
                <a16:creationId xmlns:a16="http://schemas.microsoft.com/office/drawing/2014/main" id="{AC19EA52-CBCE-445B-A868-0AF0E940F269}"/>
              </a:ext>
            </a:extLst>
          </p:cNvPr>
          <p:cNvSpPr>
            <a:spLocks noGrp="1"/>
          </p:cNvSpPr>
          <p:nvPr>
            <p:ph type="title"/>
          </p:nvPr>
        </p:nvSpPr>
        <p:spPr>
          <a:xfrm>
            <a:off x="720090" y="2668404"/>
            <a:ext cx="3993356" cy="1051168"/>
          </a:xfrm>
        </p:spPr>
        <p:txBody>
          <a:bodyPr/>
          <a:lstStyle>
            <a:lvl1pPr>
              <a:defRPr>
                <a:solidFill>
                  <a:schemeClr val="tx2"/>
                </a:solidFill>
              </a:defRPr>
            </a:lvl1pPr>
          </a:lstStyle>
          <a:p>
            <a:r>
              <a:rPr lang="en-US" dirty="0"/>
              <a:t>Click to edit Master title style</a:t>
            </a:r>
          </a:p>
        </p:txBody>
      </p:sp>
      <p:pic>
        <p:nvPicPr>
          <p:cNvPr id="3" name="Graphic 2">
            <a:extLst>
              <a:ext uri="{FF2B5EF4-FFF2-40B4-BE49-F238E27FC236}">
                <a16:creationId xmlns:a16="http://schemas.microsoft.com/office/drawing/2014/main" id="{EC897DDF-36D6-4E7B-B977-C5BF23D6A1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0090" y="0"/>
            <a:ext cx="1096735" cy="1303666"/>
          </a:xfrm>
          <a:prstGeom prst="rect">
            <a:avLst/>
          </a:prstGeom>
        </p:spPr>
      </p:pic>
      <p:sp>
        <p:nvSpPr>
          <p:cNvPr id="9" name="Text Placeholder 8">
            <a:extLst>
              <a:ext uri="{FF2B5EF4-FFF2-40B4-BE49-F238E27FC236}">
                <a16:creationId xmlns:a16="http://schemas.microsoft.com/office/drawing/2014/main" id="{2519DE2E-30A8-4795-8CA3-AB25AAE8A266}"/>
              </a:ext>
            </a:extLst>
          </p:cNvPr>
          <p:cNvSpPr>
            <a:spLocks noGrp="1"/>
          </p:cNvSpPr>
          <p:nvPr>
            <p:ph type="body" sz="quarter" idx="17"/>
          </p:nvPr>
        </p:nvSpPr>
        <p:spPr>
          <a:xfrm>
            <a:off x="1331118" y="4043680"/>
            <a:ext cx="3405188" cy="1981200"/>
          </a:xfrm>
        </p:spPr>
        <p:txBody>
          <a:bodyPr/>
          <a:lstStyle>
            <a:lvl1pPr marL="396000" indent="-396000">
              <a:buClrTx/>
              <a:buFont typeface="+mj-lt"/>
              <a:buAutoNum type="romanUcPeriod"/>
              <a:defRPr>
                <a:solidFill>
                  <a:schemeClr val="tx2"/>
                </a:solidFill>
              </a:defRPr>
            </a:lvl1pPr>
            <a:lvl2pPr marL="720000">
              <a:buClrTx/>
              <a:buFont typeface="+mj-lt"/>
              <a:buAutoNum type="romanUcPeriod"/>
              <a:defRPr>
                <a:solidFill>
                  <a:schemeClr val="tx2"/>
                </a:solidFill>
              </a:defRPr>
            </a:lvl2pPr>
            <a:lvl3pPr marL="1044000">
              <a:buClrTx/>
              <a:buFont typeface="+mj-lt"/>
              <a:buAutoNum type="romanUcPeriod"/>
              <a:defRPr>
                <a:solidFill>
                  <a:schemeClr val="tx2"/>
                </a:solidFill>
              </a:defRPr>
            </a:lvl3pPr>
            <a:lvl4pPr marL="1350000">
              <a:buClrTx/>
              <a:buFont typeface="+mj-lt"/>
              <a:buAutoNum type="romanUcPeriod"/>
              <a:defRPr>
                <a:solidFill>
                  <a:schemeClr val="tx2"/>
                </a:solidFill>
              </a:defRPr>
            </a:lvl4pPr>
            <a:lvl5pPr marL="1638000">
              <a:buClrTx/>
              <a:buFont typeface="+mj-lt"/>
              <a:buAutoNum type="romanUcPeriod"/>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EDB0B6-0952-8308-67B4-5FF61ED0CAEA}"/>
              </a:ext>
            </a:extLst>
          </p:cNvPr>
          <p:cNvSpPr>
            <a:spLocks noGrp="1"/>
          </p:cNvSpPr>
          <p:nvPr>
            <p:ph type="dt" sz="half" idx="18"/>
          </p:nvPr>
        </p:nvSpPr>
        <p:spPr/>
        <p:txBody>
          <a:bodyPr/>
          <a:lstStyle/>
          <a:p>
            <a:fld id="{2492B35E-8725-4B85-ACE0-0B3BF8B53C30}" type="datetime1">
              <a:rPr lang="en-GB" smtClean="0"/>
              <a:t>09/06/2023</a:t>
            </a:fld>
            <a:endParaRPr lang="nb-NO" dirty="0"/>
          </a:p>
        </p:txBody>
      </p:sp>
      <p:sp>
        <p:nvSpPr>
          <p:cNvPr id="5" name="Footer Placeholder 4">
            <a:extLst>
              <a:ext uri="{FF2B5EF4-FFF2-40B4-BE49-F238E27FC236}">
                <a16:creationId xmlns:a16="http://schemas.microsoft.com/office/drawing/2014/main" id="{D2147BDF-8B4A-A73D-84DD-73FFC7E92C75}"/>
              </a:ext>
            </a:extLst>
          </p:cNvPr>
          <p:cNvSpPr>
            <a:spLocks noGrp="1"/>
          </p:cNvSpPr>
          <p:nvPr>
            <p:ph type="ftr" sz="quarter" idx="19"/>
          </p:nvPr>
        </p:nvSpPr>
        <p:spPr/>
        <p:txBody>
          <a:bodyPr/>
          <a:lstStyle/>
          <a:p>
            <a:pPr algn="r"/>
            <a:r>
              <a:rPr lang="nb-NO"/>
              <a:t>Teknologi for et bedre samfunn</a:t>
            </a:r>
            <a:endParaRPr lang="nb-NO" dirty="0"/>
          </a:p>
        </p:txBody>
      </p:sp>
      <p:sp>
        <p:nvSpPr>
          <p:cNvPr id="6" name="Slide Number Placeholder 5">
            <a:extLst>
              <a:ext uri="{FF2B5EF4-FFF2-40B4-BE49-F238E27FC236}">
                <a16:creationId xmlns:a16="http://schemas.microsoft.com/office/drawing/2014/main" id="{34B85DCE-7594-27BF-71E8-647ED796DDA0}"/>
              </a:ext>
            </a:extLst>
          </p:cNvPr>
          <p:cNvSpPr>
            <a:spLocks noGrp="1"/>
          </p:cNvSpPr>
          <p:nvPr>
            <p:ph type="sldNum" sz="quarter" idx="20"/>
          </p:nvPr>
        </p:nvSpPr>
        <p:spPr/>
        <p:txBody>
          <a:bodyPr/>
          <a:lstStyle/>
          <a:p>
            <a:pPr algn="l"/>
            <a:fld id="{E344FE64-9673-4E6C-96FF-C6B9E6BF336F}" type="slidenum">
              <a:rPr lang="nb-NO" smtClean="0"/>
              <a:pPr algn="l"/>
              <a:t>‹#›</a:t>
            </a:fld>
            <a:endParaRPr lang="nb-NO" dirty="0"/>
          </a:p>
        </p:txBody>
      </p:sp>
    </p:spTree>
    <p:extLst>
      <p:ext uri="{BB962C8B-B14F-4D97-AF65-F5344CB8AC3E}">
        <p14:creationId xmlns:p14="http://schemas.microsoft.com/office/powerpoint/2010/main" val="29562835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Kapittel Grønn">
    <p:bg>
      <p:bgPr>
        <a:solidFill>
          <a:schemeClr val="accent1"/>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3891292E-00E9-453D-967C-3464D9CCC4F7}"/>
              </a:ext>
            </a:extLst>
          </p:cNvPr>
          <p:cNvSpPr>
            <a:spLocks noGrp="1"/>
          </p:cNvSpPr>
          <p:nvPr>
            <p:ph type="pic" sz="quarter" idx="16"/>
          </p:nvPr>
        </p:nvSpPr>
        <p:spPr>
          <a:xfrm>
            <a:off x="4897296" y="0"/>
            <a:ext cx="7294704" cy="6858325"/>
          </a:xfrm>
          <a:custGeom>
            <a:avLst/>
            <a:gdLst>
              <a:gd name="connsiteX0" fmla="*/ 2467646 w 7294704"/>
              <a:gd name="connsiteY0" fmla="*/ 0 h 6858325"/>
              <a:gd name="connsiteX1" fmla="*/ 7294704 w 7294704"/>
              <a:gd name="connsiteY1" fmla="*/ 0 h 6858325"/>
              <a:gd name="connsiteX2" fmla="*/ 7294704 w 7294704"/>
              <a:gd name="connsiteY2" fmla="*/ 6858325 h 6858325"/>
              <a:gd name="connsiteX3" fmla="*/ 0 w 7294704"/>
              <a:gd name="connsiteY3" fmla="*/ 6858325 h 6858325"/>
            </a:gdLst>
            <a:ahLst/>
            <a:cxnLst>
              <a:cxn ang="0">
                <a:pos x="connsiteX0" y="connsiteY0"/>
              </a:cxn>
              <a:cxn ang="0">
                <a:pos x="connsiteX1" y="connsiteY1"/>
              </a:cxn>
              <a:cxn ang="0">
                <a:pos x="connsiteX2" y="connsiteY2"/>
              </a:cxn>
              <a:cxn ang="0">
                <a:pos x="connsiteX3" y="connsiteY3"/>
              </a:cxn>
            </a:cxnLst>
            <a:rect l="l" t="t" r="r" b="b"/>
            <a:pathLst>
              <a:path w="7294704" h="6858325">
                <a:moveTo>
                  <a:pt x="2467646" y="0"/>
                </a:moveTo>
                <a:lnTo>
                  <a:pt x="7294704" y="0"/>
                </a:lnTo>
                <a:lnTo>
                  <a:pt x="7294704" y="6858325"/>
                </a:lnTo>
                <a:lnTo>
                  <a:pt x="0" y="6858325"/>
                </a:lnTo>
                <a:close/>
              </a:path>
            </a:pathLst>
          </a:custGeom>
        </p:spPr>
        <p:txBody>
          <a:bodyPr wrap="square">
            <a:noAutofit/>
          </a:bodyPr>
          <a:lstStyle>
            <a:lvl1pPr>
              <a:buNone/>
              <a:defRPr>
                <a:solidFill>
                  <a:schemeClr val="bg1"/>
                </a:solidFill>
              </a:defRPr>
            </a:lvl1pPr>
          </a:lstStyle>
          <a:p>
            <a:endParaRPr lang="nb-NO" dirty="0"/>
          </a:p>
        </p:txBody>
      </p:sp>
      <p:sp>
        <p:nvSpPr>
          <p:cNvPr id="2" name="Title 1">
            <a:extLst>
              <a:ext uri="{FF2B5EF4-FFF2-40B4-BE49-F238E27FC236}">
                <a16:creationId xmlns:a16="http://schemas.microsoft.com/office/drawing/2014/main" id="{AC19EA52-CBCE-445B-A868-0AF0E940F269}"/>
              </a:ext>
            </a:extLst>
          </p:cNvPr>
          <p:cNvSpPr>
            <a:spLocks noGrp="1"/>
          </p:cNvSpPr>
          <p:nvPr>
            <p:ph type="title"/>
          </p:nvPr>
        </p:nvSpPr>
        <p:spPr>
          <a:xfrm>
            <a:off x="720090" y="2668404"/>
            <a:ext cx="3993356" cy="1051168"/>
          </a:xfrm>
        </p:spPr>
        <p:txBody>
          <a:bodyPr/>
          <a:lstStyle>
            <a:lvl1pPr>
              <a:defRPr>
                <a:solidFill>
                  <a:schemeClr val="bg1"/>
                </a:solidFill>
              </a:defRPr>
            </a:lvl1pPr>
          </a:lstStyle>
          <a:p>
            <a:r>
              <a:rPr lang="en-US" dirty="0"/>
              <a:t>Click to edit Master title style</a:t>
            </a:r>
          </a:p>
        </p:txBody>
      </p:sp>
      <p:pic>
        <p:nvPicPr>
          <p:cNvPr id="3" name="Graphic 2">
            <a:extLst>
              <a:ext uri="{FF2B5EF4-FFF2-40B4-BE49-F238E27FC236}">
                <a16:creationId xmlns:a16="http://schemas.microsoft.com/office/drawing/2014/main" id="{EC897DDF-36D6-4E7B-B977-C5BF23D6A1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0090" y="0"/>
            <a:ext cx="1096735" cy="1303666"/>
          </a:xfrm>
          <a:prstGeom prst="rect">
            <a:avLst/>
          </a:prstGeom>
        </p:spPr>
      </p:pic>
      <p:sp>
        <p:nvSpPr>
          <p:cNvPr id="9" name="Text Placeholder 8">
            <a:extLst>
              <a:ext uri="{FF2B5EF4-FFF2-40B4-BE49-F238E27FC236}">
                <a16:creationId xmlns:a16="http://schemas.microsoft.com/office/drawing/2014/main" id="{2519DE2E-30A8-4795-8CA3-AB25AAE8A266}"/>
              </a:ext>
            </a:extLst>
          </p:cNvPr>
          <p:cNvSpPr>
            <a:spLocks noGrp="1"/>
          </p:cNvSpPr>
          <p:nvPr>
            <p:ph type="body" sz="quarter" idx="17"/>
          </p:nvPr>
        </p:nvSpPr>
        <p:spPr>
          <a:xfrm>
            <a:off x="1331118" y="4043680"/>
            <a:ext cx="3405188" cy="1981200"/>
          </a:xfrm>
        </p:spPr>
        <p:txBody>
          <a:bodyPr/>
          <a:lstStyle>
            <a:lvl1pPr marL="396000" indent="-396000">
              <a:buClrTx/>
              <a:buFont typeface="+mj-lt"/>
              <a:buAutoNum type="romanUcPeriod"/>
              <a:defRPr>
                <a:solidFill>
                  <a:schemeClr val="bg1"/>
                </a:solidFill>
              </a:defRPr>
            </a:lvl1pPr>
            <a:lvl2pPr marL="720000">
              <a:buClrTx/>
              <a:buFont typeface="+mj-lt"/>
              <a:buAutoNum type="romanUcPeriod"/>
              <a:defRPr>
                <a:solidFill>
                  <a:schemeClr val="bg1"/>
                </a:solidFill>
              </a:defRPr>
            </a:lvl2pPr>
            <a:lvl3pPr marL="1044000">
              <a:buClrTx/>
              <a:buFont typeface="+mj-lt"/>
              <a:buAutoNum type="romanUcPeriod"/>
              <a:defRPr>
                <a:solidFill>
                  <a:schemeClr val="bg1"/>
                </a:solidFill>
              </a:defRPr>
            </a:lvl3pPr>
            <a:lvl4pPr marL="1350000">
              <a:buClrTx/>
              <a:buFont typeface="+mj-lt"/>
              <a:buAutoNum type="romanUcPeriod"/>
              <a:defRPr>
                <a:solidFill>
                  <a:schemeClr val="bg1"/>
                </a:solidFill>
              </a:defRPr>
            </a:lvl4pPr>
            <a:lvl5pPr marL="1638000">
              <a:buClrTx/>
              <a:buFont typeface="+mj-lt"/>
              <a:buAutoNum type="romanUcPeriod"/>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EE04267-51A5-4300-B1A3-345A67D0D394}"/>
              </a:ext>
            </a:extLst>
          </p:cNvPr>
          <p:cNvSpPr>
            <a:spLocks noGrp="1"/>
          </p:cNvSpPr>
          <p:nvPr>
            <p:ph type="dt" sz="half" idx="18"/>
          </p:nvPr>
        </p:nvSpPr>
        <p:spPr/>
        <p:txBody>
          <a:bodyPr/>
          <a:lstStyle/>
          <a:p>
            <a:fld id="{D54E3CD1-6414-4BF0-AE22-C375EEABA93A}" type="datetime1">
              <a:rPr lang="en-GB" smtClean="0"/>
              <a:t>09/06/2023</a:t>
            </a:fld>
            <a:endParaRPr lang="nb-NO" dirty="0"/>
          </a:p>
        </p:txBody>
      </p:sp>
      <p:sp>
        <p:nvSpPr>
          <p:cNvPr id="5" name="Footer Placeholder 4">
            <a:extLst>
              <a:ext uri="{FF2B5EF4-FFF2-40B4-BE49-F238E27FC236}">
                <a16:creationId xmlns:a16="http://schemas.microsoft.com/office/drawing/2014/main" id="{EFF75DB9-E2A7-5147-0D09-6C7B99412E6D}"/>
              </a:ext>
            </a:extLst>
          </p:cNvPr>
          <p:cNvSpPr>
            <a:spLocks noGrp="1"/>
          </p:cNvSpPr>
          <p:nvPr>
            <p:ph type="ftr" sz="quarter" idx="19"/>
          </p:nvPr>
        </p:nvSpPr>
        <p:spPr/>
        <p:txBody>
          <a:bodyPr/>
          <a:lstStyle/>
          <a:p>
            <a:pPr algn="r"/>
            <a:r>
              <a:rPr lang="nb-NO"/>
              <a:t>Teknologi for et bedre samfunn</a:t>
            </a:r>
            <a:endParaRPr lang="nb-NO" dirty="0"/>
          </a:p>
        </p:txBody>
      </p:sp>
      <p:sp>
        <p:nvSpPr>
          <p:cNvPr id="6" name="Slide Number Placeholder 5">
            <a:extLst>
              <a:ext uri="{FF2B5EF4-FFF2-40B4-BE49-F238E27FC236}">
                <a16:creationId xmlns:a16="http://schemas.microsoft.com/office/drawing/2014/main" id="{2BAFADEB-E1F3-D483-7A5E-FA1241E56778}"/>
              </a:ext>
            </a:extLst>
          </p:cNvPr>
          <p:cNvSpPr>
            <a:spLocks noGrp="1"/>
          </p:cNvSpPr>
          <p:nvPr>
            <p:ph type="sldNum" sz="quarter" idx="20"/>
          </p:nvPr>
        </p:nvSpPr>
        <p:spPr/>
        <p:txBody>
          <a:bodyPr/>
          <a:lstStyle/>
          <a:p>
            <a:pPr algn="l"/>
            <a:fld id="{E344FE64-9673-4E6C-96FF-C6B9E6BF336F}" type="slidenum">
              <a:rPr lang="nb-NO" smtClean="0"/>
              <a:pPr algn="l"/>
              <a:t>‹#›</a:t>
            </a:fld>
            <a:endParaRPr lang="nb-NO" dirty="0"/>
          </a:p>
        </p:txBody>
      </p:sp>
    </p:spTree>
    <p:extLst>
      <p:ext uri="{BB962C8B-B14F-4D97-AF65-F5344CB8AC3E}">
        <p14:creationId xmlns:p14="http://schemas.microsoft.com/office/powerpoint/2010/main" val="12881757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Kapittel Lys Grønn">
    <p:bg>
      <p:bgPr>
        <a:solidFill>
          <a:schemeClr val="accent2"/>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3891292E-00E9-453D-967C-3464D9CCC4F7}"/>
              </a:ext>
            </a:extLst>
          </p:cNvPr>
          <p:cNvSpPr>
            <a:spLocks noGrp="1"/>
          </p:cNvSpPr>
          <p:nvPr>
            <p:ph type="pic" sz="quarter" idx="16"/>
          </p:nvPr>
        </p:nvSpPr>
        <p:spPr>
          <a:xfrm>
            <a:off x="4897296" y="0"/>
            <a:ext cx="7294704" cy="6858325"/>
          </a:xfrm>
          <a:custGeom>
            <a:avLst/>
            <a:gdLst>
              <a:gd name="connsiteX0" fmla="*/ 2467646 w 7294704"/>
              <a:gd name="connsiteY0" fmla="*/ 0 h 6858325"/>
              <a:gd name="connsiteX1" fmla="*/ 7294704 w 7294704"/>
              <a:gd name="connsiteY1" fmla="*/ 0 h 6858325"/>
              <a:gd name="connsiteX2" fmla="*/ 7294704 w 7294704"/>
              <a:gd name="connsiteY2" fmla="*/ 6858325 h 6858325"/>
              <a:gd name="connsiteX3" fmla="*/ 0 w 7294704"/>
              <a:gd name="connsiteY3" fmla="*/ 6858325 h 6858325"/>
            </a:gdLst>
            <a:ahLst/>
            <a:cxnLst>
              <a:cxn ang="0">
                <a:pos x="connsiteX0" y="connsiteY0"/>
              </a:cxn>
              <a:cxn ang="0">
                <a:pos x="connsiteX1" y="connsiteY1"/>
              </a:cxn>
              <a:cxn ang="0">
                <a:pos x="connsiteX2" y="connsiteY2"/>
              </a:cxn>
              <a:cxn ang="0">
                <a:pos x="connsiteX3" y="connsiteY3"/>
              </a:cxn>
            </a:cxnLst>
            <a:rect l="l" t="t" r="r" b="b"/>
            <a:pathLst>
              <a:path w="7294704" h="6858325">
                <a:moveTo>
                  <a:pt x="2467646" y="0"/>
                </a:moveTo>
                <a:lnTo>
                  <a:pt x="7294704" y="0"/>
                </a:lnTo>
                <a:lnTo>
                  <a:pt x="7294704" y="6858325"/>
                </a:lnTo>
                <a:lnTo>
                  <a:pt x="0" y="6858325"/>
                </a:lnTo>
                <a:close/>
              </a:path>
            </a:pathLst>
          </a:custGeom>
        </p:spPr>
        <p:txBody>
          <a:bodyPr wrap="square">
            <a:noAutofit/>
          </a:bodyPr>
          <a:lstStyle>
            <a:lvl1pPr>
              <a:buNone/>
              <a:defRPr>
                <a:solidFill>
                  <a:schemeClr val="tx2"/>
                </a:solidFill>
              </a:defRPr>
            </a:lvl1pPr>
          </a:lstStyle>
          <a:p>
            <a:endParaRPr lang="nb-NO" dirty="0"/>
          </a:p>
        </p:txBody>
      </p:sp>
      <p:sp>
        <p:nvSpPr>
          <p:cNvPr id="2" name="Title 1">
            <a:extLst>
              <a:ext uri="{FF2B5EF4-FFF2-40B4-BE49-F238E27FC236}">
                <a16:creationId xmlns:a16="http://schemas.microsoft.com/office/drawing/2014/main" id="{AC19EA52-CBCE-445B-A868-0AF0E940F269}"/>
              </a:ext>
            </a:extLst>
          </p:cNvPr>
          <p:cNvSpPr>
            <a:spLocks noGrp="1"/>
          </p:cNvSpPr>
          <p:nvPr>
            <p:ph type="title"/>
          </p:nvPr>
        </p:nvSpPr>
        <p:spPr>
          <a:xfrm>
            <a:off x="720090" y="2668404"/>
            <a:ext cx="3993356" cy="1051168"/>
          </a:xfrm>
        </p:spPr>
        <p:txBody>
          <a:bodyPr/>
          <a:lstStyle>
            <a:lvl1pPr>
              <a:defRPr>
                <a:solidFill>
                  <a:schemeClr val="tx2"/>
                </a:solidFill>
              </a:defRPr>
            </a:lvl1pPr>
          </a:lstStyle>
          <a:p>
            <a:r>
              <a:rPr lang="en-US" dirty="0"/>
              <a:t>Click to edit Master title style</a:t>
            </a:r>
          </a:p>
        </p:txBody>
      </p:sp>
      <p:pic>
        <p:nvPicPr>
          <p:cNvPr id="3" name="Graphic 2">
            <a:extLst>
              <a:ext uri="{FF2B5EF4-FFF2-40B4-BE49-F238E27FC236}">
                <a16:creationId xmlns:a16="http://schemas.microsoft.com/office/drawing/2014/main" id="{EC897DDF-36D6-4E7B-B977-C5BF23D6A1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0090" y="0"/>
            <a:ext cx="1096735" cy="1303666"/>
          </a:xfrm>
          <a:prstGeom prst="rect">
            <a:avLst/>
          </a:prstGeom>
        </p:spPr>
      </p:pic>
      <p:sp>
        <p:nvSpPr>
          <p:cNvPr id="9" name="Text Placeholder 8">
            <a:extLst>
              <a:ext uri="{FF2B5EF4-FFF2-40B4-BE49-F238E27FC236}">
                <a16:creationId xmlns:a16="http://schemas.microsoft.com/office/drawing/2014/main" id="{2519DE2E-30A8-4795-8CA3-AB25AAE8A266}"/>
              </a:ext>
            </a:extLst>
          </p:cNvPr>
          <p:cNvSpPr>
            <a:spLocks noGrp="1"/>
          </p:cNvSpPr>
          <p:nvPr>
            <p:ph type="body" sz="quarter" idx="17"/>
          </p:nvPr>
        </p:nvSpPr>
        <p:spPr>
          <a:xfrm>
            <a:off x="1331118" y="4043680"/>
            <a:ext cx="3405188" cy="1981200"/>
          </a:xfrm>
        </p:spPr>
        <p:txBody>
          <a:bodyPr/>
          <a:lstStyle>
            <a:lvl1pPr marL="396000" indent="-396000">
              <a:buClrTx/>
              <a:buFont typeface="+mj-lt"/>
              <a:buAutoNum type="romanUcPeriod"/>
              <a:defRPr>
                <a:solidFill>
                  <a:schemeClr val="tx2"/>
                </a:solidFill>
              </a:defRPr>
            </a:lvl1pPr>
            <a:lvl2pPr marL="720000">
              <a:buClrTx/>
              <a:buFont typeface="+mj-lt"/>
              <a:buAutoNum type="romanUcPeriod"/>
              <a:defRPr>
                <a:solidFill>
                  <a:schemeClr val="tx2"/>
                </a:solidFill>
              </a:defRPr>
            </a:lvl2pPr>
            <a:lvl3pPr marL="1044000">
              <a:buClrTx/>
              <a:buFont typeface="+mj-lt"/>
              <a:buAutoNum type="romanUcPeriod"/>
              <a:defRPr>
                <a:solidFill>
                  <a:schemeClr val="tx2"/>
                </a:solidFill>
              </a:defRPr>
            </a:lvl3pPr>
            <a:lvl4pPr marL="1350000">
              <a:buClrTx/>
              <a:buFont typeface="+mj-lt"/>
              <a:buAutoNum type="romanUcPeriod"/>
              <a:defRPr>
                <a:solidFill>
                  <a:schemeClr val="tx2"/>
                </a:solidFill>
              </a:defRPr>
            </a:lvl4pPr>
            <a:lvl5pPr marL="1638000">
              <a:buClrTx/>
              <a:buFont typeface="+mj-lt"/>
              <a:buAutoNum type="romanUcPeriod"/>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49E3687-A4D4-8578-9891-A3DA560145A0}"/>
              </a:ext>
            </a:extLst>
          </p:cNvPr>
          <p:cNvSpPr>
            <a:spLocks noGrp="1"/>
          </p:cNvSpPr>
          <p:nvPr>
            <p:ph type="dt" sz="half" idx="18"/>
          </p:nvPr>
        </p:nvSpPr>
        <p:spPr/>
        <p:txBody>
          <a:bodyPr/>
          <a:lstStyle>
            <a:lvl1pPr>
              <a:defRPr>
                <a:solidFill>
                  <a:schemeClr val="tx2"/>
                </a:solidFill>
              </a:defRPr>
            </a:lvl1pPr>
          </a:lstStyle>
          <a:p>
            <a:fld id="{CAD5D608-F19B-41E5-A400-B804F2461729}" type="datetime1">
              <a:rPr lang="en-GB" smtClean="0"/>
              <a:t>09/06/2023</a:t>
            </a:fld>
            <a:endParaRPr lang="nb-NO" dirty="0"/>
          </a:p>
        </p:txBody>
      </p:sp>
      <p:sp>
        <p:nvSpPr>
          <p:cNvPr id="5" name="Footer Placeholder 4">
            <a:extLst>
              <a:ext uri="{FF2B5EF4-FFF2-40B4-BE49-F238E27FC236}">
                <a16:creationId xmlns:a16="http://schemas.microsoft.com/office/drawing/2014/main" id="{EFC31927-AD98-66DE-D978-26CF854123DF}"/>
              </a:ext>
            </a:extLst>
          </p:cNvPr>
          <p:cNvSpPr>
            <a:spLocks noGrp="1"/>
          </p:cNvSpPr>
          <p:nvPr>
            <p:ph type="ftr" sz="quarter" idx="19"/>
          </p:nvPr>
        </p:nvSpPr>
        <p:spPr/>
        <p:txBody>
          <a:bodyPr/>
          <a:lstStyle>
            <a:lvl1pPr>
              <a:defRPr>
                <a:solidFill>
                  <a:schemeClr val="tx2"/>
                </a:solidFill>
              </a:defRPr>
            </a:lvl1pPr>
          </a:lstStyle>
          <a:p>
            <a:pPr algn="r"/>
            <a:r>
              <a:rPr lang="nb-NO"/>
              <a:t>Teknologi for et bedre samfunn</a:t>
            </a:r>
            <a:endParaRPr lang="nb-NO" dirty="0"/>
          </a:p>
        </p:txBody>
      </p:sp>
      <p:sp>
        <p:nvSpPr>
          <p:cNvPr id="6" name="Slide Number Placeholder 5">
            <a:extLst>
              <a:ext uri="{FF2B5EF4-FFF2-40B4-BE49-F238E27FC236}">
                <a16:creationId xmlns:a16="http://schemas.microsoft.com/office/drawing/2014/main" id="{92144B83-CD2B-7ACA-A1C5-2DE1A2257515}"/>
              </a:ext>
            </a:extLst>
          </p:cNvPr>
          <p:cNvSpPr>
            <a:spLocks noGrp="1"/>
          </p:cNvSpPr>
          <p:nvPr>
            <p:ph type="sldNum" sz="quarter" idx="20"/>
          </p:nvPr>
        </p:nvSpPr>
        <p:spPr/>
        <p:txBody>
          <a:bodyPr/>
          <a:lstStyle>
            <a:lvl1pPr>
              <a:defRPr>
                <a:solidFill>
                  <a:schemeClr val="tx2"/>
                </a:solidFill>
              </a:defRPr>
            </a:lvl1pPr>
          </a:lstStyle>
          <a:p>
            <a:pPr algn="l"/>
            <a:fld id="{E344FE64-9673-4E6C-96FF-C6B9E6BF336F}" type="slidenum">
              <a:rPr lang="nb-NO" smtClean="0"/>
              <a:pPr algn="l"/>
              <a:t>‹#›</a:t>
            </a:fld>
            <a:endParaRPr lang="nb-NO" dirty="0"/>
          </a:p>
        </p:txBody>
      </p:sp>
    </p:spTree>
    <p:extLst>
      <p:ext uri="{BB962C8B-B14F-4D97-AF65-F5344CB8AC3E}">
        <p14:creationId xmlns:p14="http://schemas.microsoft.com/office/powerpoint/2010/main" val="42204072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Kapittel Mørk Grønn">
    <p:bg>
      <p:bgPr>
        <a:solidFill>
          <a:schemeClr val="accent3"/>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3891292E-00E9-453D-967C-3464D9CCC4F7}"/>
              </a:ext>
            </a:extLst>
          </p:cNvPr>
          <p:cNvSpPr>
            <a:spLocks noGrp="1"/>
          </p:cNvSpPr>
          <p:nvPr>
            <p:ph type="pic" sz="quarter" idx="16"/>
          </p:nvPr>
        </p:nvSpPr>
        <p:spPr>
          <a:xfrm>
            <a:off x="4897296" y="0"/>
            <a:ext cx="7294704" cy="6858325"/>
          </a:xfrm>
          <a:custGeom>
            <a:avLst/>
            <a:gdLst>
              <a:gd name="connsiteX0" fmla="*/ 2467646 w 7294704"/>
              <a:gd name="connsiteY0" fmla="*/ 0 h 6858325"/>
              <a:gd name="connsiteX1" fmla="*/ 7294704 w 7294704"/>
              <a:gd name="connsiteY1" fmla="*/ 0 h 6858325"/>
              <a:gd name="connsiteX2" fmla="*/ 7294704 w 7294704"/>
              <a:gd name="connsiteY2" fmla="*/ 6858325 h 6858325"/>
              <a:gd name="connsiteX3" fmla="*/ 0 w 7294704"/>
              <a:gd name="connsiteY3" fmla="*/ 6858325 h 6858325"/>
            </a:gdLst>
            <a:ahLst/>
            <a:cxnLst>
              <a:cxn ang="0">
                <a:pos x="connsiteX0" y="connsiteY0"/>
              </a:cxn>
              <a:cxn ang="0">
                <a:pos x="connsiteX1" y="connsiteY1"/>
              </a:cxn>
              <a:cxn ang="0">
                <a:pos x="connsiteX2" y="connsiteY2"/>
              </a:cxn>
              <a:cxn ang="0">
                <a:pos x="connsiteX3" y="connsiteY3"/>
              </a:cxn>
            </a:cxnLst>
            <a:rect l="l" t="t" r="r" b="b"/>
            <a:pathLst>
              <a:path w="7294704" h="6858325">
                <a:moveTo>
                  <a:pt x="2467646" y="0"/>
                </a:moveTo>
                <a:lnTo>
                  <a:pt x="7294704" y="0"/>
                </a:lnTo>
                <a:lnTo>
                  <a:pt x="7294704" y="6858325"/>
                </a:lnTo>
                <a:lnTo>
                  <a:pt x="0" y="6858325"/>
                </a:lnTo>
                <a:close/>
              </a:path>
            </a:pathLst>
          </a:custGeom>
        </p:spPr>
        <p:txBody>
          <a:bodyPr wrap="square">
            <a:noAutofit/>
          </a:bodyPr>
          <a:lstStyle>
            <a:lvl1pPr>
              <a:buNone/>
              <a:defRPr>
                <a:solidFill>
                  <a:schemeClr val="bg1"/>
                </a:solidFill>
              </a:defRPr>
            </a:lvl1pPr>
          </a:lstStyle>
          <a:p>
            <a:endParaRPr lang="nb-NO" dirty="0"/>
          </a:p>
        </p:txBody>
      </p:sp>
      <p:sp>
        <p:nvSpPr>
          <p:cNvPr id="2" name="Title 1">
            <a:extLst>
              <a:ext uri="{FF2B5EF4-FFF2-40B4-BE49-F238E27FC236}">
                <a16:creationId xmlns:a16="http://schemas.microsoft.com/office/drawing/2014/main" id="{AC19EA52-CBCE-445B-A868-0AF0E940F269}"/>
              </a:ext>
            </a:extLst>
          </p:cNvPr>
          <p:cNvSpPr>
            <a:spLocks noGrp="1"/>
          </p:cNvSpPr>
          <p:nvPr>
            <p:ph type="title"/>
          </p:nvPr>
        </p:nvSpPr>
        <p:spPr>
          <a:xfrm>
            <a:off x="720090" y="2668404"/>
            <a:ext cx="3993356" cy="1051168"/>
          </a:xfrm>
        </p:spPr>
        <p:txBody>
          <a:bodyPr/>
          <a:lstStyle>
            <a:lvl1pPr>
              <a:defRPr>
                <a:solidFill>
                  <a:schemeClr val="bg1"/>
                </a:solidFill>
              </a:defRPr>
            </a:lvl1pPr>
          </a:lstStyle>
          <a:p>
            <a:r>
              <a:rPr lang="en-US" dirty="0"/>
              <a:t>Click to edit Master title style</a:t>
            </a:r>
          </a:p>
        </p:txBody>
      </p:sp>
      <p:pic>
        <p:nvPicPr>
          <p:cNvPr id="3" name="Graphic 2">
            <a:extLst>
              <a:ext uri="{FF2B5EF4-FFF2-40B4-BE49-F238E27FC236}">
                <a16:creationId xmlns:a16="http://schemas.microsoft.com/office/drawing/2014/main" id="{EC897DDF-36D6-4E7B-B977-C5BF23D6A1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0090" y="0"/>
            <a:ext cx="1096735" cy="1303666"/>
          </a:xfrm>
          <a:prstGeom prst="rect">
            <a:avLst/>
          </a:prstGeom>
        </p:spPr>
      </p:pic>
      <p:sp>
        <p:nvSpPr>
          <p:cNvPr id="9" name="Text Placeholder 8">
            <a:extLst>
              <a:ext uri="{FF2B5EF4-FFF2-40B4-BE49-F238E27FC236}">
                <a16:creationId xmlns:a16="http://schemas.microsoft.com/office/drawing/2014/main" id="{2519DE2E-30A8-4795-8CA3-AB25AAE8A266}"/>
              </a:ext>
            </a:extLst>
          </p:cNvPr>
          <p:cNvSpPr>
            <a:spLocks noGrp="1"/>
          </p:cNvSpPr>
          <p:nvPr>
            <p:ph type="body" sz="quarter" idx="17"/>
          </p:nvPr>
        </p:nvSpPr>
        <p:spPr>
          <a:xfrm>
            <a:off x="1331118" y="4043680"/>
            <a:ext cx="3405188" cy="1981200"/>
          </a:xfrm>
        </p:spPr>
        <p:txBody>
          <a:bodyPr/>
          <a:lstStyle>
            <a:lvl1pPr marL="396000" indent="-396000">
              <a:buClrTx/>
              <a:buFont typeface="+mj-lt"/>
              <a:buAutoNum type="romanUcPeriod"/>
              <a:defRPr>
                <a:solidFill>
                  <a:schemeClr val="bg1"/>
                </a:solidFill>
              </a:defRPr>
            </a:lvl1pPr>
            <a:lvl2pPr marL="720000">
              <a:buClrTx/>
              <a:buFont typeface="+mj-lt"/>
              <a:buAutoNum type="romanUcPeriod"/>
              <a:defRPr>
                <a:solidFill>
                  <a:schemeClr val="bg1"/>
                </a:solidFill>
              </a:defRPr>
            </a:lvl2pPr>
            <a:lvl3pPr marL="1044000">
              <a:buClrTx/>
              <a:buFont typeface="+mj-lt"/>
              <a:buAutoNum type="romanUcPeriod"/>
              <a:defRPr>
                <a:solidFill>
                  <a:schemeClr val="bg1"/>
                </a:solidFill>
              </a:defRPr>
            </a:lvl3pPr>
            <a:lvl4pPr marL="1350000">
              <a:buClrTx/>
              <a:buFont typeface="+mj-lt"/>
              <a:buAutoNum type="romanUcPeriod"/>
              <a:defRPr>
                <a:solidFill>
                  <a:schemeClr val="bg1"/>
                </a:solidFill>
              </a:defRPr>
            </a:lvl4pPr>
            <a:lvl5pPr marL="1638000">
              <a:buClrTx/>
              <a:buFont typeface="+mj-lt"/>
              <a:buAutoNum type="romanUcPeriod"/>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9367B78-1844-893D-615B-CD579150B031}"/>
              </a:ext>
            </a:extLst>
          </p:cNvPr>
          <p:cNvSpPr>
            <a:spLocks noGrp="1"/>
          </p:cNvSpPr>
          <p:nvPr>
            <p:ph type="dt" sz="half" idx="18"/>
          </p:nvPr>
        </p:nvSpPr>
        <p:spPr/>
        <p:txBody>
          <a:bodyPr/>
          <a:lstStyle/>
          <a:p>
            <a:fld id="{5A8ED38C-CA55-43B9-9D78-85D8C99AB1A6}" type="datetime1">
              <a:rPr lang="en-GB" smtClean="0"/>
              <a:t>09/06/2023</a:t>
            </a:fld>
            <a:endParaRPr lang="nb-NO" dirty="0"/>
          </a:p>
        </p:txBody>
      </p:sp>
      <p:sp>
        <p:nvSpPr>
          <p:cNvPr id="5" name="Footer Placeholder 4">
            <a:extLst>
              <a:ext uri="{FF2B5EF4-FFF2-40B4-BE49-F238E27FC236}">
                <a16:creationId xmlns:a16="http://schemas.microsoft.com/office/drawing/2014/main" id="{9CCBCEE7-DBA2-5473-B933-F8F1A22876CA}"/>
              </a:ext>
            </a:extLst>
          </p:cNvPr>
          <p:cNvSpPr>
            <a:spLocks noGrp="1"/>
          </p:cNvSpPr>
          <p:nvPr>
            <p:ph type="ftr" sz="quarter" idx="19"/>
          </p:nvPr>
        </p:nvSpPr>
        <p:spPr/>
        <p:txBody>
          <a:bodyPr/>
          <a:lstStyle/>
          <a:p>
            <a:pPr algn="r"/>
            <a:r>
              <a:rPr lang="nb-NO"/>
              <a:t>Teknologi for et bedre samfunn</a:t>
            </a:r>
            <a:endParaRPr lang="nb-NO" dirty="0"/>
          </a:p>
        </p:txBody>
      </p:sp>
      <p:sp>
        <p:nvSpPr>
          <p:cNvPr id="6" name="Slide Number Placeholder 5">
            <a:extLst>
              <a:ext uri="{FF2B5EF4-FFF2-40B4-BE49-F238E27FC236}">
                <a16:creationId xmlns:a16="http://schemas.microsoft.com/office/drawing/2014/main" id="{C3EF9CCC-8657-41EA-4A62-855BF6A131D8}"/>
              </a:ext>
            </a:extLst>
          </p:cNvPr>
          <p:cNvSpPr>
            <a:spLocks noGrp="1"/>
          </p:cNvSpPr>
          <p:nvPr>
            <p:ph type="sldNum" sz="quarter" idx="20"/>
          </p:nvPr>
        </p:nvSpPr>
        <p:spPr/>
        <p:txBody>
          <a:bodyPr/>
          <a:lstStyle/>
          <a:p>
            <a:pPr algn="l"/>
            <a:fld id="{E344FE64-9673-4E6C-96FF-C6B9E6BF336F}" type="slidenum">
              <a:rPr lang="nb-NO" smtClean="0"/>
              <a:pPr algn="l"/>
              <a:t>‹#›</a:t>
            </a:fld>
            <a:endParaRPr lang="nb-NO" dirty="0"/>
          </a:p>
        </p:txBody>
      </p:sp>
    </p:spTree>
    <p:extLst>
      <p:ext uri="{BB962C8B-B14F-4D97-AF65-F5344CB8AC3E}">
        <p14:creationId xmlns:p14="http://schemas.microsoft.com/office/powerpoint/2010/main" val="20564933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Kapittel Gul">
    <p:bg>
      <p:bgPr>
        <a:solidFill>
          <a:schemeClr val="accent4"/>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3891292E-00E9-453D-967C-3464D9CCC4F7}"/>
              </a:ext>
            </a:extLst>
          </p:cNvPr>
          <p:cNvSpPr>
            <a:spLocks noGrp="1"/>
          </p:cNvSpPr>
          <p:nvPr>
            <p:ph type="pic" sz="quarter" idx="16"/>
          </p:nvPr>
        </p:nvSpPr>
        <p:spPr>
          <a:xfrm>
            <a:off x="4897296" y="0"/>
            <a:ext cx="7294704" cy="6858325"/>
          </a:xfrm>
          <a:custGeom>
            <a:avLst/>
            <a:gdLst>
              <a:gd name="connsiteX0" fmla="*/ 2467646 w 7294704"/>
              <a:gd name="connsiteY0" fmla="*/ 0 h 6858325"/>
              <a:gd name="connsiteX1" fmla="*/ 7294704 w 7294704"/>
              <a:gd name="connsiteY1" fmla="*/ 0 h 6858325"/>
              <a:gd name="connsiteX2" fmla="*/ 7294704 w 7294704"/>
              <a:gd name="connsiteY2" fmla="*/ 6858325 h 6858325"/>
              <a:gd name="connsiteX3" fmla="*/ 0 w 7294704"/>
              <a:gd name="connsiteY3" fmla="*/ 6858325 h 6858325"/>
            </a:gdLst>
            <a:ahLst/>
            <a:cxnLst>
              <a:cxn ang="0">
                <a:pos x="connsiteX0" y="connsiteY0"/>
              </a:cxn>
              <a:cxn ang="0">
                <a:pos x="connsiteX1" y="connsiteY1"/>
              </a:cxn>
              <a:cxn ang="0">
                <a:pos x="connsiteX2" y="connsiteY2"/>
              </a:cxn>
              <a:cxn ang="0">
                <a:pos x="connsiteX3" y="connsiteY3"/>
              </a:cxn>
            </a:cxnLst>
            <a:rect l="l" t="t" r="r" b="b"/>
            <a:pathLst>
              <a:path w="7294704" h="6858325">
                <a:moveTo>
                  <a:pt x="2467646" y="0"/>
                </a:moveTo>
                <a:lnTo>
                  <a:pt x="7294704" y="0"/>
                </a:lnTo>
                <a:lnTo>
                  <a:pt x="7294704" y="6858325"/>
                </a:lnTo>
                <a:lnTo>
                  <a:pt x="0" y="6858325"/>
                </a:lnTo>
                <a:close/>
              </a:path>
            </a:pathLst>
          </a:custGeom>
        </p:spPr>
        <p:txBody>
          <a:bodyPr wrap="square">
            <a:noAutofit/>
          </a:bodyPr>
          <a:lstStyle>
            <a:lvl1pPr>
              <a:buNone/>
              <a:defRPr>
                <a:solidFill>
                  <a:schemeClr val="bg1"/>
                </a:solidFill>
              </a:defRPr>
            </a:lvl1pPr>
          </a:lstStyle>
          <a:p>
            <a:endParaRPr lang="nb-NO" dirty="0"/>
          </a:p>
        </p:txBody>
      </p:sp>
      <p:sp>
        <p:nvSpPr>
          <p:cNvPr id="2" name="Title 1">
            <a:extLst>
              <a:ext uri="{FF2B5EF4-FFF2-40B4-BE49-F238E27FC236}">
                <a16:creationId xmlns:a16="http://schemas.microsoft.com/office/drawing/2014/main" id="{AC19EA52-CBCE-445B-A868-0AF0E940F269}"/>
              </a:ext>
            </a:extLst>
          </p:cNvPr>
          <p:cNvSpPr>
            <a:spLocks noGrp="1"/>
          </p:cNvSpPr>
          <p:nvPr>
            <p:ph type="title"/>
          </p:nvPr>
        </p:nvSpPr>
        <p:spPr>
          <a:xfrm>
            <a:off x="720090" y="2668404"/>
            <a:ext cx="3993356" cy="1051168"/>
          </a:xfrm>
        </p:spPr>
        <p:txBody>
          <a:bodyPr/>
          <a:lstStyle>
            <a:lvl1pPr>
              <a:defRPr>
                <a:solidFill>
                  <a:schemeClr val="bg1"/>
                </a:solidFill>
              </a:defRPr>
            </a:lvl1pPr>
          </a:lstStyle>
          <a:p>
            <a:r>
              <a:rPr lang="en-US" dirty="0"/>
              <a:t>Click to edit Master title style</a:t>
            </a:r>
          </a:p>
        </p:txBody>
      </p:sp>
      <p:pic>
        <p:nvPicPr>
          <p:cNvPr id="3" name="Graphic 2">
            <a:extLst>
              <a:ext uri="{FF2B5EF4-FFF2-40B4-BE49-F238E27FC236}">
                <a16:creationId xmlns:a16="http://schemas.microsoft.com/office/drawing/2014/main" id="{EC897DDF-36D6-4E7B-B977-C5BF23D6A1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0090" y="0"/>
            <a:ext cx="1096735" cy="1303666"/>
          </a:xfrm>
          <a:prstGeom prst="rect">
            <a:avLst/>
          </a:prstGeom>
        </p:spPr>
      </p:pic>
      <p:sp>
        <p:nvSpPr>
          <p:cNvPr id="9" name="Text Placeholder 8">
            <a:extLst>
              <a:ext uri="{FF2B5EF4-FFF2-40B4-BE49-F238E27FC236}">
                <a16:creationId xmlns:a16="http://schemas.microsoft.com/office/drawing/2014/main" id="{2519DE2E-30A8-4795-8CA3-AB25AAE8A266}"/>
              </a:ext>
            </a:extLst>
          </p:cNvPr>
          <p:cNvSpPr>
            <a:spLocks noGrp="1"/>
          </p:cNvSpPr>
          <p:nvPr>
            <p:ph type="body" sz="quarter" idx="17"/>
          </p:nvPr>
        </p:nvSpPr>
        <p:spPr>
          <a:xfrm>
            <a:off x="1331118" y="4043680"/>
            <a:ext cx="3405188" cy="1981200"/>
          </a:xfrm>
        </p:spPr>
        <p:txBody>
          <a:bodyPr/>
          <a:lstStyle>
            <a:lvl1pPr marL="396000" indent="-396000">
              <a:buClrTx/>
              <a:buFont typeface="+mj-lt"/>
              <a:buAutoNum type="romanUcPeriod"/>
              <a:defRPr>
                <a:solidFill>
                  <a:schemeClr val="bg1"/>
                </a:solidFill>
              </a:defRPr>
            </a:lvl1pPr>
            <a:lvl2pPr marL="720000">
              <a:buClrTx/>
              <a:buFont typeface="+mj-lt"/>
              <a:buAutoNum type="romanUcPeriod"/>
              <a:defRPr>
                <a:solidFill>
                  <a:schemeClr val="bg1"/>
                </a:solidFill>
              </a:defRPr>
            </a:lvl2pPr>
            <a:lvl3pPr marL="1044000">
              <a:buClrTx/>
              <a:buFont typeface="+mj-lt"/>
              <a:buAutoNum type="romanUcPeriod"/>
              <a:defRPr>
                <a:solidFill>
                  <a:schemeClr val="bg1"/>
                </a:solidFill>
              </a:defRPr>
            </a:lvl3pPr>
            <a:lvl4pPr marL="1350000">
              <a:buClrTx/>
              <a:buFont typeface="+mj-lt"/>
              <a:buAutoNum type="romanUcPeriod"/>
              <a:defRPr>
                <a:solidFill>
                  <a:schemeClr val="bg1"/>
                </a:solidFill>
              </a:defRPr>
            </a:lvl4pPr>
            <a:lvl5pPr marL="1638000">
              <a:buClrTx/>
              <a:buFont typeface="+mj-lt"/>
              <a:buAutoNum type="romanUcPeriod"/>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705D46A-57DD-EA59-5469-A6B29CB5CE43}"/>
              </a:ext>
            </a:extLst>
          </p:cNvPr>
          <p:cNvSpPr>
            <a:spLocks noGrp="1"/>
          </p:cNvSpPr>
          <p:nvPr>
            <p:ph type="dt" sz="half" idx="18"/>
          </p:nvPr>
        </p:nvSpPr>
        <p:spPr/>
        <p:txBody>
          <a:bodyPr/>
          <a:lstStyle/>
          <a:p>
            <a:fld id="{F78BB82D-495D-4125-A6BB-DFA3C1D92BAB}" type="datetime1">
              <a:rPr lang="en-GB" smtClean="0"/>
              <a:t>09/06/2023</a:t>
            </a:fld>
            <a:endParaRPr lang="nb-NO" dirty="0"/>
          </a:p>
        </p:txBody>
      </p:sp>
      <p:sp>
        <p:nvSpPr>
          <p:cNvPr id="5" name="Footer Placeholder 4">
            <a:extLst>
              <a:ext uri="{FF2B5EF4-FFF2-40B4-BE49-F238E27FC236}">
                <a16:creationId xmlns:a16="http://schemas.microsoft.com/office/drawing/2014/main" id="{63333820-83DD-EBD4-9A3E-7157895EE35C}"/>
              </a:ext>
            </a:extLst>
          </p:cNvPr>
          <p:cNvSpPr>
            <a:spLocks noGrp="1"/>
          </p:cNvSpPr>
          <p:nvPr>
            <p:ph type="ftr" sz="quarter" idx="19"/>
          </p:nvPr>
        </p:nvSpPr>
        <p:spPr/>
        <p:txBody>
          <a:bodyPr/>
          <a:lstStyle/>
          <a:p>
            <a:pPr algn="r"/>
            <a:r>
              <a:rPr lang="nb-NO"/>
              <a:t>Teknologi for et bedre samfunn</a:t>
            </a:r>
            <a:endParaRPr lang="nb-NO" dirty="0"/>
          </a:p>
        </p:txBody>
      </p:sp>
      <p:sp>
        <p:nvSpPr>
          <p:cNvPr id="6" name="Slide Number Placeholder 5">
            <a:extLst>
              <a:ext uri="{FF2B5EF4-FFF2-40B4-BE49-F238E27FC236}">
                <a16:creationId xmlns:a16="http://schemas.microsoft.com/office/drawing/2014/main" id="{8F148AE9-5E31-1926-0092-90FDBC7839D4}"/>
              </a:ext>
            </a:extLst>
          </p:cNvPr>
          <p:cNvSpPr>
            <a:spLocks noGrp="1"/>
          </p:cNvSpPr>
          <p:nvPr>
            <p:ph type="sldNum" sz="quarter" idx="20"/>
          </p:nvPr>
        </p:nvSpPr>
        <p:spPr/>
        <p:txBody>
          <a:bodyPr/>
          <a:lstStyle/>
          <a:p>
            <a:pPr algn="l"/>
            <a:fld id="{E344FE64-9673-4E6C-96FF-C6B9E6BF336F}" type="slidenum">
              <a:rPr lang="nb-NO" smtClean="0"/>
              <a:pPr algn="l"/>
              <a:t>‹#›</a:t>
            </a:fld>
            <a:endParaRPr lang="nb-NO" dirty="0"/>
          </a:p>
        </p:txBody>
      </p:sp>
    </p:spTree>
    <p:extLst>
      <p:ext uri="{BB962C8B-B14F-4D97-AF65-F5344CB8AC3E}">
        <p14:creationId xmlns:p14="http://schemas.microsoft.com/office/powerpoint/2010/main" val="24321388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Kapittel Lys Gul">
    <p:bg>
      <p:bgPr>
        <a:solidFill>
          <a:srgbClr val="EAD7A0"/>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3891292E-00E9-453D-967C-3464D9CCC4F7}"/>
              </a:ext>
            </a:extLst>
          </p:cNvPr>
          <p:cNvSpPr>
            <a:spLocks noGrp="1"/>
          </p:cNvSpPr>
          <p:nvPr>
            <p:ph type="pic" sz="quarter" idx="16"/>
          </p:nvPr>
        </p:nvSpPr>
        <p:spPr>
          <a:xfrm>
            <a:off x="4897296" y="0"/>
            <a:ext cx="7294704" cy="6858325"/>
          </a:xfrm>
          <a:custGeom>
            <a:avLst/>
            <a:gdLst>
              <a:gd name="connsiteX0" fmla="*/ 2467646 w 7294704"/>
              <a:gd name="connsiteY0" fmla="*/ 0 h 6858325"/>
              <a:gd name="connsiteX1" fmla="*/ 7294704 w 7294704"/>
              <a:gd name="connsiteY1" fmla="*/ 0 h 6858325"/>
              <a:gd name="connsiteX2" fmla="*/ 7294704 w 7294704"/>
              <a:gd name="connsiteY2" fmla="*/ 6858325 h 6858325"/>
              <a:gd name="connsiteX3" fmla="*/ 0 w 7294704"/>
              <a:gd name="connsiteY3" fmla="*/ 6858325 h 6858325"/>
            </a:gdLst>
            <a:ahLst/>
            <a:cxnLst>
              <a:cxn ang="0">
                <a:pos x="connsiteX0" y="connsiteY0"/>
              </a:cxn>
              <a:cxn ang="0">
                <a:pos x="connsiteX1" y="connsiteY1"/>
              </a:cxn>
              <a:cxn ang="0">
                <a:pos x="connsiteX2" y="connsiteY2"/>
              </a:cxn>
              <a:cxn ang="0">
                <a:pos x="connsiteX3" y="connsiteY3"/>
              </a:cxn>
            </a:cxnLst>
            <a:rect l="l" t="t" r="r" b="b"/>
            <a:pathLst>
              <a:path w="7294704" h="6858325">
                <a:moveTo>
                  <a:pt x="2467646" y="0"/>
                </a:moveTo>
                <a:lnTo>
                  <a:pt x="7294704" y="0"/>
                </a:lnTo>
                <a:lnTo>
                  <a:pt x="7294704" y="6858325"/>
                </a:lnTo>
                <a:lnTo>
                  <a:pt x="0" y="6858325"/>
                </a:lnTo>
                <a:close/>
              </a:path>
            </a:pathLst>
          </a:custGeom>
        </p:spPr>
        <p:txBody>
          <a:bodyPr wrap="square">
            <a:noAutofit/>
          </a:bodyPr>
          <a:lstStyle>
            <a:lvl1pPr>
              <a:buNone/>
              <a:defRPr>
                <a:solidFill>
                  <a:schemeClr val="tx2"/>
                </a:solidFill>
              </a:defRPr>
            </a:lvl1pPr>
          </a:lstStyle>
          <a:p>
            <a:endParaRPr lang="nb-NO" dirty="0"/>
          </a:p>
        </p:txBody>
      </p:sp>
      <p:sp>
        <p:nvSpPr>
          <p:cNvPr id="2" name="Title 1">
            <a:extLst>
              <a:ext uri="{FF2B5EF4-FFF2-40B4-BE49-F238E27FC236}">
                <a16:creationId xmlns:a16="http://schemas.microsoft.com/office/drawing/2014/main" id="{AC19EA52-CBCE-445B-A868-0AF0E940F269}"/>
              </a:ext>
            </a:extLst>
          </p:cNvPr>
          <p:cNvSpPr>
            <a:spLocks noGrp="1"/>
          </p:cNvSpPr>
          <p:nvPr>
            <p:ph type="title"/>
          </p:nvPr>
        </p:nvSpPr>
        <p:spPr>
          <a:xfrm>
            <a:off x="720090" y="2668404"/>
            <a:ext cx="3993356" cy="1051168"/>
          </a:xfrm>
        </p:spPr>
        <p:txBody>
          <a:bodyPr/>
          <a:lstStyle>
            <a:lvl1pPr>
              <a:defRPr>
                <a:solidFill>
                  <a:schemeClr val="tx2"/>
                </a:solidFill>
              </a:defRPr>
            </a:lvl1pPr>
          </a:lstStyle>
          <a:p>
            <a:r>
              <a:rPr lang="en-US" dirty="0"/>
              <a:t>Click to edit Master title style</a:t>
            </a:r>
          </a:p>
        </p:txBody>
      </p:sp>
      <p:pic>
        <p:nvPicPr>
          <p:cNvPr id="3" name="Graphic 2">
            <a:extLst>
              <a:ext uri="{FF2B5EF4-FFF2-40B4-BE49-F238E27FC236}">
                <a16:creationId xmlns:a16="http://schemas.microsoft.com/office/drawing/2014/main" id="{EC897DDF-36D6-4E7B-B977-C5BF23D6A1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0090" y="0"/>
            <a:ext cx="1096735" cy="1303666"/>
          </a:xfrm>
          <a:prstGeom prst="rect">
            <a:avLst/>
          </a:prstGeom>
        </p:spPr>
      </p:pic>
      <p:sp>
        <p:nvSpPr>
          <p:cNvPr id="9" name="Text Placeholder 8">
            <a:extLst>
              <a:ext uri="{FF2B5EF4-FFF2-40B4-BE49-F238E27FC236}">
                <a16:creationId xmlns:a16="http://schemas.microsoft.com/office/drawing/2014/main" id="{2519DE2E-30A8-4795-8CA3-AB25AAE8A266}"/>
              </a:ext>
            </a:extLst>
          </p:cNvPr>
          <p:cNvSpPr>
            <a:spLocks noGrp="1"/>
          </p:cNvSpPr>
          <p:nvPr>
            <p:ph type="body" sz="quarter" idx="17"/>
          </p:nvPr>
        </p:nvSpPr>
        <p:spPr>
          <a:xfrm>
            <a:off x="1331118" y="4043680"/>
            <a:ext cx="3405188" cy="1981200"/>
          </a:xfrm>
        </p:spPr>
        <p:txBody>
          <a:bodyPr/>
          <a:lstStyle>
            <a:lvl1pPr marL="396000" indent="-396000">
              <a:buClrTx/>
              <a:buFont typeface="+mj-lt"/>
              <a:buAutoNum type="romanUcPeriod"/>
              <a:defRPr>
                <a:solidFill>
                  <a:schemeClr val="tx2"/>
                </a:solidFill>
              </a:defRPr>
            </a:lvl1pPr>
            <a:lvl2pPr marL="720000">
              <a:buClrTx/>
              <a:buFont typeface="+mj-lt"/>
              <a:buAutoNum type="romanUcPeriod"/>
              <a:defRPr>
                <a:solidFill>
                  <a:schemeClr val="tx2"/>
                </a:solidFill>
              </a:defRPr>
            </a:lvl2pPr>
            <a:lvl3pPr marL="1044000">
              <a:buClrTx/>
              <a:buFont typeface="+mj-lt"/>
              <a:buAutoNum type="romanUcPeriod"/>
              <a:defRPr>
                <a:solidFill>
                  <a:schemeClr val="tx2"/>
                </a:solidFill>
              </a:defRPr>
            </a:lvl3pPr>
            <a:lvl4pPr marL="1350000">
              <a:buClrTx/>
              <a:buFont typeface="+mj-lt"/>
              <a:buAutoNum type="romanUcPeriod"/>
              <a:defRPr>
                <a:solidFill>
                  <a:schemeClr val="tx2"/>
                </a:solidFill>
              </a:defRPr>
            </a:lvl4pPr>
            <a:lvl5pPr marL="1638000">
              <a:buClrTx/>
              <a:buFont typeface="+mj-lt"/>
              <a:buAutoNum type="romanUcPeriod"/>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7831693-056A-E20B-097E-D984CADBB4F9}"/>
              </a:ext>
            </a:extLst>
          </p:cNvPr>
          <p:cNvSpPr>
            <a:spLocks noGrp="1"/>
          </p:cNvSpPr>
          <p:nvPr>
            <p:ph type="dt" sz="half" idx="18"/>
          </p:nvPr>
        </p:nvSpPr>
        <p:spPr/>
        <p:txBody>
          <a:bodyPr/>
          <a:lstStyle>
            <a:lvl1pPr>
              <a:defRPr>
                <a:solidFill>
                  <a:schemeClr val="tx2"/>
                </a:solidFill>
              </a:defRPr>
            </a:lvl1pPr>
          </a:lstStyle>
          <a:p>
            <a:fld id="{952785E9-A8FE-4508-A666-AEBF4A007D5F}" type="datetime1">
              <a:rPr lang="en-GB" smtClean="0"/>
              <a:t>09/06/2023</a:t>
            </a:fld>
            <a:endParaRPr lang="nb-NO" dirty="0"/>
          </a:p>
        </p:txBody>
      </p:sp>
      <p:sp>
        <p:nvSpPr>
          <p:cNvPr id="5" name="Footer Placeholder 4">
            <a:extLst>
              <a:ext uri="{FF2B5EF4-FFF2-40B4-BE49-F238E27FC236}">
                <a16:creationId xmlns:a16="http://schemas.microsoft.com/office/drawing/2014/main" id="{B050927A-CE72-B2BF-0899-A3E0B10E06F8}"/>
              </a:ext>
            </a:extLst>
          </p:cNvPr>
          <p:cNvSpPr>
            <a:spLocks noGrp="1"/>
          </p:cNvSpPr>
          <p:nvPr>
            <p:ph type="ftr" sz="quarter" idx="19"/>
          </p:nvPr>
        </p:nvSpPr>
        <p:spPr/>
        <p:txBody>
          <a:bodyPr/>
          <a:lstStyle>
            <a:lvl1pPr>
              <a:defRPr>
                <a:solidFill>
                  <a:schemeClr val="tx2"/>
                </a:solidFill>
              </a:defRPr>
            </a:lvl1pPr>
          </a:lstStyle>
          <a:p>
            <a:pPr algn="r"/>
            <a:r>
              <a:rPr lang="nb-NO"/>
              <a:t>Teknologi for et bedre samfunn</a:t>
            </a:r>
            <a:endParaRPr lang="nb-NO" dirty="0"/>
          </a:p>
        </p:txBody>
      </p:sp>
      <p:sp>
        <p:nvSpPr>
          <p:cNvPr id="6" name="Slide Number Placeholder 5">
            <a:extLst>
              <a:ext uri="{FF2B5EF4-FFF2-40B4-BE49-F238E27FC236}">
                <a16:creationId xmlns:a16="http://schemas.microsoft.com/office/drawing/2014/main" id="{B1B2BEFA-1F51-4FEF-B780-1D3D379401AA}"/>
              </a:ext>
            </a:extLst>
          </p:cNvPr>
          <p:cNvSpPr>
            <a:spLocks noGrp="1"/>
          </p:cNvSpPr>
          <p:nvPr>
            <p:ph type="sldNum" sz="quarter" idx="20"/>
          </p:nvPr>
        </p:nvSpPr>
        <p:spPr/>
        <p:txBody>
          <a:bodyPr/>
          <a:lstStyle>
            <a:lvl1pPr>
              <a:defRPr>
                <a:solidFill>
                  <a:schemeClr val="tx2"/>
                </a:solidFill>
              </a:defRPr>
            </a:lvl1pPr>
          </a:lstStyle>
          <a:p>
            <a:pPr algn="l"/>
            <a:fld id="{E344FE64-9673-4E6C-96FF-C6B9E6BF336F}" type="slidenum">
              <a:rPr lang="nb-NO" smtClean="0"/>
              <a:pPr algn="l"/>
              <a:t>‹#›</a:t>
            </a:fld>
            <a:endParaRPr lang="nb-NO" dirty="0"/>
          </a:p>
        </p:txBody>
      </p:sp>
    </p:spTree>
    <p:extLst>
      <p:ext uri="{BB962C8B-B14F-4D97-AF65-F5344CB8AC3E}">
        <p14:creationId xmlns:p14="http://schemas.microsoft.com/office/powerpoint/2010/main" val="7657991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Kapittel Lilla">
    <p:bg>
      <p:bgPr>
        <a:solidFill>
          <a:schemeClr val="accent6"/>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3891292E-00E9-453D-967C-3464D9CCC4F7}"/>
              </a:ext>
            </a:extLst>
          </p:cNvPr>
          <p:cNvSpPr>
            <a:spLocks noGrp="1"/>
          </p:cNvSpPr>
          <p:nvPr>
            <p:ph type="pic" sz="quarter" idx="16"/>
          </p:nvPr>
        </p:nvSpPr>
        <p:spPr>
          <a:xfrm>
            <a:off x="4897296" y="0"/>
            <a:ext cx="7294704" cy="6858325"/>
          </a:xfrm>
          <a:custGeom>
            <a:avLst/>
            <a:gdLst>
              <a:gd name="connsiteX0" fmla="*/ 2467646 w 7294704"/>
              <a:gd name="connsiteY0" fmla="*/ 0 h 6858325"/>
              <a:gd name="connsiteX1" fmla="*/ 7294704 w 7294704"/>
              <a:gd name="connsiteY1" fmla="*/ 0 h 6858325"/>
              <a:gd name="connsiteX2" fmla="*/ 7294704 w 7294704"/>
              <a:gd name="connsiteY2" fmla="*/ 6858325 h 6858325"/>
              <a:gd name="connsiteX3" fmla="*/ 0 w 7294704"/>
              <a:gd name="connsiteY3" fmla="*/ 6858325 h 6858325"/>
            </a:gdLst>
            <a:ahLst/>
            <a:cxnLst>
              <a:cxn ang="0">
                <a:pos x="connsiteX0" y="connsiteY0"/>
              </a:cxn>
              <a:cxn ang="0">
                <a:pos x="connsiteX1" y="connsiteY1"/>
              </a:cxn>
              <a:cxn ang="0">
                <a:pos x="connsiteX2" y="connsiteY2"/>
              </a:cxn>
              <a:cxn ang="0">
                <a:pos x="connsiteX3" y="connsiteY3"/>
              </a:cxn>
            </a:cxnLst>
            <a:rect l="l" t="t" r="r" b="b"/>
            <a:pathLst>
              <a:path w="7294704" h="6858325">
                <a:moveTo>
                  <a:pt x="2467646" y="0"/>
                </a:moveTo>
                <a:lnTo>
                  <a:pt x="7294704" y="0"/>
                </a:lnTo>
                <a:lnTo>
                  <a:pt x="7294704" y="6858325"/>
                </a:lnTo>
                <a:lnTo>
                  <a:pt x="0" y="6858325"/>
                </a:lnTo>
                <a:close/>
              </a:path>
            </a:pathLst>
          </a:custGeom>
        </p:spPr>
        <p:txBody>
          <a:bodyPr wrap="square">
            <a:noAutofit/>
          </a:bodyPr>
          <a:lstStyle>
            <a:lvl1pPr>
              <a:buNone/>
              <a:defRPr>
                <a:solidFill>
                  <a:schemeClr val="bg1"/>
                </a:solidFill>
              </a:defRPr>
            </a:lvl1pPr>
          </a:lstStyle>
          <a:p>
            <a:endParaRPr lang="nb-NO" dirty="0"/>
          </a:p>
        </p:txBody>
      </p:sp>
      <p:sp>
        <p:nvSpPr>
          <p:cNvPr id="2" name="Title 1">
            <a:extLst>
              <a:ext uri="{FF2B5EF4-FFF2-40B4-BE49-F238E27FC236}">
                <a16:creationId xmlns:a16="http://schemas.microsoft.com/office/drawing/2014/main" id="{AC19EA52-CBCE-445B-A868-0AF0E940F269}"/>
              </a:ext>
            </a:extLst>
          </p:cNvPr>
          <p:cNvSpPr>
            <a:spLocks noGrp="1"/>
          </p:cNvSpPr>
          <p:nvPr>
            <p:ph type="title"/>
          </p:nvPr>
        </p:nvSpPr>
        <p:spPr>
          <a:xfrm>
            <a:off x="720090" y="2668404"/>
            <a:ext cx="3993356" cy="1051168"/>
          </a:xfrm>
        </p:spPr>
        <p:txBody>
          <a:bodyPr/>
          <a:lstStyle>
            <a:lvl1pPr>
              <a:defRPr>
                <a:solidFill>
                  <a:schemeClr val="bg1"/>
                </a:solidFill>
              </a:defRPr>
            </a:lvl1pPr>
          </a:lstStyle>
          <a:p>
            <a:r>
              <a:rPr lang="en-US" dirty="0"/>
              <a:t>Click to edit Master title style</a:t>
            </a:r>
          </a:p>
        </p:txBody>
      </p:sp>
      <p:pic>
        <p:nvPicPr>
          <p:cNvPr id="3" name="Graphic 2">
            <a:extLst>
              <a:ext uri="{FF2B5EF4-FFF2-40B4-BE49-F238E27FC236}">
                <a16:creationId xmlns:a16="http://schemas.microsoft.com/office/drawing/2014/main" id="{EC897DDF-36D6-4E7B-B977-C5BF23D6A1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0090" y="0"/>
            <a:ext cx="1096735" cy="1303666"/>
          </a:xfrm>
          <a:prstGeom prst="rect">
            <a:avLst/>
          </a:prstGeom>
        </p:spPr>
      </p:pic>
      <p:sp>
        <p:nvSpPr>
          <p:cNvPr id="9" name="Text Placeholder 8">
            <a:extLst>
              <a:ext uri="{FF2B5EF4-FFF2-40B4-BE49-F238E27FC236}">
                <a16:creationId xmlns:a16="http://schemas.microsoft.com/office/drawing/2014/main" id="{2519DE2E-30A8-4795-8CA3-AB25AAE8A266}"/>
              </a:ext>
            </a:extLst>
          </p:cNvPr>
          <p:cNvSpPr>
            <a:spLocks noGrp="1"/>
          </p:cNvSpPr>
          <p:nvPr>
            <p:ph type="body" sz="quarter" idx="17"/>
          </p:nvPr>
        </p:nvSpPr>
        <p:spPr>
          <a:xfrm>
            <a:off x="1331118" y="4043680"/>
            <a:ext cx="3405188" cy="1981200"/>
          </a:xfrm>
        </p:spPr>
        <p:txBody>
          <a:bodyPr/>
          <a:lstStyle>
            <a:lvl1pPr marL="396000" indent="-396000">
              <a:buClrTx/>
              <a:buFont typeface="+mj-lt"/>
              <a:buAutoNum type="romanUcPeriod"/>
              <a:defRPr>
                <a:solidFill>
                  <a:schemeClr val="bg1"/>
                </a:solidFill>
              </a:defRPr>
            </a:lvl1pPr>
            <a:lvl2pPr marL="720000">
              <a:buClrTx/>
              <a:buFont typeface="+mj-lt"/>
              <a:buAutoNum type="romanUcPeriod"/>
              <a:defRPr>
                <a:solidFill>
                  <a:schemeClr val="bg1"/>
                </a:solidFill>
              </a:defRPr>
            </a:lvl2pPr>
            <a:lvl3pPr marL="1044000">
              <a:buClrTx/>
              <a:buFont typeface="+mj-lt"/>
              <a:buAutoNum type="romanUcPeriod"/>
              <a:defRPr>
                <a:solidFill>
                  <a:schemeClr val="bg1"/>
                </a:solidFill>
              </a:defRPr>
            </a:lvl3pPr>
            <a:lvl4pPr marL="1350000">
              <a:buClrTx/>
              <a:buFont typeface="+mj-lt"/>
              <a:buAutoNum type="romanUcPeriod"/>
              <a:defRPr>
                <a:solidFill>
                  <a:schemeClr val="bg1"/>
                </a:solidFill>
              </a:defRPr>
            </a:lvl4pPr>
            <a:lvl5pPr marL="1638000">
              <a:buClrTx/>
              <a:buFont typeface="+mj-lt"/>
              <a:buAutoNum type="romanUcPeriod"/>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D26151A-6B8F-6371-6B17-699D46AD2538}"/>
              </a:ext>
            </a:extLst>
          </p:cNvPr>
          <p:cNvSpPr>
            <a:spLocks noGrp="1"/>
          </p:cNvSpPr>
          <p:nvPr>
            <p:ph type="dt" sz="half" idx="18"/>
          </p:nvPr>
        </p:nvSpPr>
        <p:spPr/>
        <p:txBody>
          <a:bodyPr/>
          <a:lstStyle/>
          <a:p>
            <a:fld id="{B97C47F6-C099-4380-9B24-E0FAA90A6E18}" type="datetime1">
              <a:rPr lang="en-GB" smtClean="0"/>
              <a:t>09/06/2023</a:t>
            </a:fld>
            <a:endParaRPr lang="nb-NO" dirty="0"/>
          </a:p>
        </p:txBody>
      </p:sp>
      <p:sp>
        <p:nvSpPr>
          <p:cNvPr id="5" name="Footer Placeholder 4">
            <a:extLst>
              <a:ext uri="{FF2B5EF4-FFF2-40B4-BE49-F238E27FC236}">
                <a16:creationId xmlns:a16="http://schemas.microsoft.com/office/drawing/2014/main" id="{1B53F787-3D9D-8555-93E4-ECDC90418A87}"/>
              </a:ext>
            </a:extLst>
          </p:cNvPr>
          <p:cNvSpPr>
            <a:spLocks noGrp="1"/>
          </p:cNvSpPr>
          <p:nvPr>
            <p:ph type="ftr" sz="quarter" idx="19"/>
          </p:nvPr>
        </p:nvSpPr>
        <p:spPr/>
        <p:txBody>
          <a:bodyPr/>
          <a:lstStyle/>
          <a:p>
            <a:pPr algn="r"/>
            <a:r>
              <a:rPr lang="nb-NO"/>
              <a:t>Teknologi for et bedre samfunn</a:t>
            </a:r>
            <a:endParaRPr lang="nb-NO" dirty="0"/>
          </a:p>
        </p:txBody>
      </p:sp>
      <p:sp>
        <p:nvSpPr>
          <p:cNvPr id="6" name="Slide Number Placeholder 5">
            <a:extLst>
              <a:ext uri="{FF2B5EF4-FFF2-40B4-BE49-F238E27FC236}">
                <a16:creationId xmlns:a16="http://schemas.microsoft.com/office/drawing/2014/main" id="{44A15301-DC43-AC33-45A9-266C5AE65726}"/>
              </a:ext>
            </a:extLst>
          </p:cNvPr>
          <p:cNvSpPr>
            <a:spLocks noGrp="1"/>
          </p:cNvSpPr>
          <p:nvPr>
            <p:ph type="sldNum" sz="quarter" idx="20"/>
          </p:nvPr>
        </p:nvSpPr>
        <p:spPr/>
        <p:txBody>
          <a:bodyPr/>
          <a:lstStyle/>
          <a:p>
            <a:pPr algn="l"/>
            <a:fld id="{E344FE64-9673-4E6C-96FF-C6B9E6BF336F}" type="slidenum">
              <a:rPr lang="nb-NO" smtClean="0"/>
              <a:pPr algn="l"/>
              <a:t>‹#›</a:t>
            </a:fld>
            <a:endParaRPr lang="nb-NO" dirty="0"/>
          </a:p>
        </p:txBody>
      </p:sp>
    </p:spTree>
    <p:extLst>
      <p:ext uri="{BB962C8B-B14F-4D97-AF65-F5344CB8AC3E}">
        <p14:creationId xmlns:p14="http://schemas.microsoft.com/office/powerpoint/2010/main" val="22062039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Kapittel Lys Lilla">
    <p:bg>
      <p:bgPr>
        <a:solidFill>
          <a:srgbClr val="BB7FA8"/>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3891292E-00E9-453D-967C-3464D9CCC4F7}"/>
              </a:ext>
            </a:extLst>
          </p:cNvPr>
          <p:cNvSpPr>
            <a:spLocks noGrp="1"/>
          </p:cNvSpPr>
          <p:nvPr>
            <p:ph type="pic" sz="quarter" idx="16"/>
          </p:nvPr>
        </p:nvSpPr>
        <p:spPr>
          <a:xfrm>
            <a:off x="4897296" y="0"/>
            <a:ext cx="7294704" cy="6858325"/>
          </a:xfrm>
          <a:custGeom>
            <a:avLst/>
            <a:gdLst>
              <a:gd name="connsiteX0" fmla="*/ 2467646 w 7294704"/>
              <a:gd name="connsiteY0" fmla="*/ 0 h 6858325"/>
              <a:gd name="connsiteX1" fmla="*/ 7294704 w 7294704"/>
              <a:gd name="connsiteY1" fmla="*/ 0 h 6858325"/>
              <a:gd name="connsiteX2" fmla="*/ 7294704 w 7294704"/>
              <a:gd name="connsiteY2" fmla="*/ 6858325 h 6858325"/>
              <a:gd name="connsiteX3" fmla="*/ 0 w 7294704"/>
              <a:gd name="connsiteY3" fmla="*/ 6858325 h 6858325"/>
            </a:gdLst>
            <a:ahLst/>
            <a:cxnLst>
              <a:cxn ang="0">
                <a:pos x="connsiteX0" y="connsiteY0"/>
              </a:cxn>
              <a:cxn ang="0">
                <a:pos x="connsiteX1" y="connsiteY1"/>
              </a:cxn>
              <a:cxn ang="0">
                <a:pos x="connsiteX2" y="connsiteY2"/>
              </a:cxn>
              <a:cxn ang="0">
                <a:pos x="connsiteX3" y="connsiteY3"/>
              </a:cxn>
            </a:cxnLst>
            <a:rect l="l" t="t" r="r" b="b"/>
            <a:pathLst>
              <a:path w="7294704" h="6858325">
                <a:moveTo>
                  <a:pt x="2467646" y="0"/>
                </a:moveTo>
                <a:lnTo>
                  <a:pt x="7294704" y="0"/>
                </a:lnTo>
                <a:lnTo>
                  <a:pt x="7294704" y="6858325"/>
                </a:lnTo>
                <a:lnTo>
                  <a:pt x="0" y="6858325"/>
                </a:lnTo>
                <a:close/>
              </a:path>
            </a:pathLst>
          </a:custGeom>
        </p:spPr>
        <p:txBody>
          <a:bodyPr wrap="square">
            <a:noAutofit/>
          </a:bodyPr>
          <a:lstStyle>
            <a:lvl1pPr>
              <a:buNone/>
              <a:defRPr>
                <a:solidFill>
                  <a:schemeClr val="tx2"/>
                </a:solidFill>
              </a:defRPr>
            </a:lvl1pPr>
          </a:lstStyle>
          <a:p>
            <a:endParaRPr lang="nb-NO" dirty="0"/>
          </a:p>
        </p:txBody>
      </p:sp>
      <p:sp>
        <p:nvSpPr>
          <p:cNvPr id="2" name="Title 1">
            <a:extLst>
              <a:ext uri="{FF2B5EF4-FFF2-40B4-BE49-F238E27FC236}">
                <a16:creationId xmlns:a16="http://schemas.microsoft.com/office/drawing/2014/main" id="{AC19EA52-CBCE-445B-A868-0AF0E940F269}"/>
              </a:ext>
            </a:extLst>
          </p:cNvPr>
          <p:cNvSpPr>
            <a:spLocks noGrp="1"/>
          </p:cNvSpPr>
          <p:nvPr>
            <p:ph type="title"/>
          </p:nvPr>
        </p:nvSpPr>
        <p:spPr>
          <a:xfrm>
            <a:off x="720090" y="2668404"/>
            <a:ext cx="3993356" cy="1051168"/>
          </a:xfrm>
        </p:spPr>
        <p:txBody>
          <a:bodyPr/>
          <a:lstStyle>
            <a:lvl1pPr>
              <a:defRPr>
                <a:solidFill>
                  <a:schemeClr val="tx2"/>
                </a:solidFill>
              </a:defRPr>
            </a:lvl1pPr>
          </a:lstStyle>
          <a:p>
            <a:r>
              <a:rPr lang="en-US" dirty="0"/>
              <a:t>Click to edit Master title style</a:t>
            </a:r>
          </a:p>
        </p:txBody>
      </p:sp>
      <p:pic>
        <p:nvPicPr>
          <p:cNvPr id="3" name="Graphic 2">
            <a:extLst>
              <a:ext uri="{FF2B5EF4-FFF2-40B4-BE49-F238E27FC236}">
                <a16:creationId xmlns:a16="http://schemas.microsoft.com/office/drawing/2014/main" id="{EC897DDF-36D6-4E7B-B977-C5BF23D6A1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0090" y="0"/>
            <a:ext cx="1096735" cy="1303666"/>
          </a:xfrm>
          <a:prstGeom prst="rect">
            <a:avLst/>
          </a:prstGeom>
        </p:spPr>
      </p:pic>
      <p:sp>
        <p:nvSpPr>
          <p:cNvPr id="9" name="Text Placeholder 8">
            <a:extLst>
              <a:ext uri="{FF2B5EF4-FFF2-40B4-BE49-F238E27FC236}">
                <a16:creationId xmlns:a16="http://schemas.microsoft.com/office/drawing/2014/main" id="{2519DE2E-30A8-4795-8CA3-AB25AAE8A266}"/>
              </a:ext>
            </a:extLst>
          </p:cNvPr>
          <p:cNvSpPr>
            <a:spLocks noGrp="1"/>
          </p:cNvSpPr>
          <p:nvPr>
            <p:ph type="body" sz="quarter" idx="17"/>
          </p:nvPr>
        </p:nvSpPr>
        <p:spPr>
          <a:xfrm>
            <a:off x="1331118" y="4043680"/>
            <a:ext cx="3405188" cy="1981200"/>
          </a:xfrm>
        </p:spPr>
        <p:txBody>
          <a:bodyPr/>
          <a:lstStyle>
            <a:lvl1pPr marL="396000" indent="-396000">
              <a:buClrTx/>
              <a:buFont typeface="+mj-lt"/>
              <a:buAutoNum type="romanUcPeriod"/>
              <a:defRPr>
                <a:solidFill>
                  <a:schemeClr val="tx2"/>
                </a:solidFill>
              </a:defRPr>
            </a:lvl1pPr>
            <a:lvl2pPr marL="720000">
              <a:buClrTx/>
              <a:buFont typeface="+mj-lt"/>
              <a:buAutoNum type="romanUcPeriod"/>
              <a:defRPr>
                <a:solidFill>
                  <a:schemeClr val="tx2"/>
                </a:solidFill>
              </a:defRPr>
            </a:lvl2pPr>
            <a:lvl3pPr marL="1044000">
              <a:buClrTx/>
              <a:buFont typeface="+mj-lt"/>
              <a:buAutoNum type="romanUcPeriod"/>
              <a:defRPr>
                <a:solidFill>
                  <a:schemeClr val="tx2"/>
                </a:solidFill>
              </a:defRPr>
            </a:lvl3pPr>
            <a:lvl4pPr marL="1350000">
              <a:buClrTx/>
              <a:buFont typeface="+mj-lt"/>
              <a:buAutoNum type="romanUcPeriod"/>
              <a:defRPr>
                <a:solidFill>
                  <a:schemeClr val="tx2"/>
                </a:solidFill>
              </a:defRPr>
            </a:lvl4pPr>
            <a:lvl5pPr marL="1638000">
              <a:buClrTx/>
              <a:buFont typeface="+mj-lt"/>
              <a:buAutoNum type="romanUcPeriod"/>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C23B9C5-BF62-191C-E2E2-81AD277F242F}"/>
              </a:ext>
            </a:extLst>
          </p:cNvPr>
          <p:cNvSpPr>
            <a:spLocks noGrp="1"/>
          </p:cNvSpPr>
          <p:nvPr>
            <p:ph type="dt" sz="half" idx="18"/>
          </p:nvPr>
        </p:nvSpPr>
        <p:spPr/>
        <p:txBody>
          <a:bodyPr/>
          <a:lstStyle>
            <a:lvl1pPr>
              <a:defRPr>
                <a:solidFill>
                  <a:schemeClr val="tx2"/>
                </a:solidFill>
              </a:defRPr>
            </a:lvl1pPr>
          </a:lstStyle>
          <a:p>
            <a:fld id="{46E03BC1-3013-4E61-AC35-809728F41546}" type="datetime1">
              <a:rPr lang="en-GB" smtClean="0"/>
              <a:t>09/06/2023</a:t>
            </a:fld>
            <a:endParaRPr lang="nb-NO" dirty="0"/>
          </a:p>
        </p:txBody>
      </p:sp>
      <p:sp>
        <p:nvSpPr>
          <p:cNvPr id="5" name="Footer Placeholder 4">
            <a:extLst>
              <a:ext uri="{FF2B5EF4-FFF2-40B4-BE49-F238E27FC236}">
                <a16:creationId xmlns:a16="http://schemas.microsoft.com/office/drawing/2014/main" id="{C5B521AD-2E85-FCC5-6DF6-9BE9491D5996}"/>
              </a:ext>
            </a:extLst>
          </p:cNvPr>
          <p:cNvSpPr>
            <a:spLocks noGrp="1"/>
          </p:cNvSpPr>
          <p:nvPr>
            <p:ph type="ftr" sz="quarter" idx="19"/>
          </p:nvPr>
        </p:nvSpPr>
        <p:spPr/>
        <p:txBody>
          <a:bodyPr/>
          <a:lstStyle>
            <a:lvl1pPr>
              <a:defRPr>
                <a:solidFill>
                  <a:schemeClr val="tx2"/>
                </a:solidFill>
              </a:defRPr>
            </a:lvl1pPr>
          </a:lstStyle>
          <a:p>
            <a:pPr algn="r"/>
            <a:r>
              <a:rPr lang="nb-NO"/>
              <a:t>Teknologi for et bedre samfunn</a:t>
            </a:r>
            <a:endParaRPr lang="nb-NO" dirty="0"/>
          </a:p>
        </p:txBody>
      </p:sp>
      <p:sp>
        <p:nvSpPr>
          <p:cNvPr id="6" name="Slide Number Placeholder 5">
            <a:extLst>
              <a:ext uri="{FF2B5EF4-FFF2-40B4-BE49-F238E27FC236}">
                <a16:creationId xmlns:a16="http://schemas.microsoft.com/office/drawing/2014/main" id="{AD02950E-C60F-73CE-637F-C039AB3AA3A4}"/>
              </a:ext>
            </a:extLst>
          </p:cNvPr>
          <p:cNvSpPr>
            <a:spLocks noGrp="1"/>
          </p:cNvSpPr>
          <p:nvPr>
            <p:ph type="sldNum" sz="quarter" idx="20"/>
          </p:nvPr>
        </p:nvSpPr>
        <p:spPr/>
        <p:txBody>
          <a:bodyPr/>
          <a:lstStyle>
            <a:lvl1pPr>
              <a:defRPr>
                <a:solidFill>
                  <a:schemeClr val="tx2"/>
                </a:solidFill>
              </a:defRPr>
            </a:lvl1pPr>
          </a:lstStyle>
          <a:p>
            <a:pPr algn="l"/>
            <a:fld id="{E344FE64-9673-4E6C-96FF-C6B9E6BF336F}" type="slidenum">
              <a:rPr lang="nb-NO" smtClean="0"/>
              <a:pPr algn="l"/>
              <a:t>‹#›</a:t>
            </a:fld>
            <a:endParaRPr lang="nb-NO" dirty="0"/>
          </a:p>
        </p:txBody>
      </p:sp>
    </p:spTree>
    <p:extLst>
      <p:ext uri="{BB962C8B-B14F-4D97-AF65-F5344CB8AC3E}">
        <p14:creationId xmlns:p14="http://schemas.microsoft.com/office/powerpoint/2010/main" val="12269628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0" name="Rectangle 9"/>
          <p:cNvSpPr/>
          <p:nvPr userDrawn="1"/>
        </p:nvSpPr>
        <p:spPr>
          <a:xfrm>
            <a:off x="203200" y="220134"/>
            <a:ext cx="11777013" cy="604078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p>
        </p:txBody>
      </p:sp>
      <p:sp>
        <p:nvSpPr>
          <p:cNvPr id="2" name="Title 1"/>
          <p:cNvSpPr>
            <a:spLocks noGrp="1"/>
          </p:cNvSpPr>
          <p:nvPr>
            <p:ph type="ctrTitle"/>
          </p:nvPr>
        </p:nvSpPr>
        <p:spPr>
          <a:xfrm>
            <a:off x="663051" y="2723093"/>
            <a:ext cx="5754683" cy="2069041"/>
          </a:xfrm>
        </p:spPr>
        <p:txBody>
          <a:bodyPr anchor="b"/>
          <a:lstStyle/>
          <a:p>
            <a:r>
              <a:rPr lang="nb-NO" noProof="0"/>
              <a:t>Klikk for å redigere tittelstil</a:t>
            </a:r>
            <a:endParaRPr lang="en-GB" noProof="0"/>
          </a:p>
        </p:txBody>
      </p:sp>
      <p:sp>
        <p:nvSpPr>
          <p:cNvPr id="3" name="Subtitle 2"/>
          <p:cNvSpPr>
            <a:spLocks noGrp="1"/>
          </p:cNvSpPr>
          <p:nvPr>
            <p:ph type="subTitle" idx="1"/>
          </p:nvPr>
        </p:nvSpPr>
        <p:spPr>
          <a:xfrm>
            <a:off x="663051" y="5232400"/>
            <a:ext cx="5754683" cy="711200"/>
          </a:xfrm>
        </p:spPr>
        <p:txBody>
          <a:bodyPr lIns="0" rIns="0">
            <a:normAutofit/>
          </a:bodyPr>
          <a:lstStyle>
            <a:lvl1pPr marL="0" indent="0" algn="l">
              <a:buNone/>
              <a:defRPr sz="1333">
                <a:solidFill>
                  <a:schemeClr val="accent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b-NO" noProof="0"/>
              <a:t>Klikk for å redigere undertittelstil i malen</a:t>
            </a:r>
            <a:endParaRPr lang="en-GB" noProof="0"/>
          </a:p>
        </p:txBody>
      </p:sp>
      <p:sp>
        <p:nvSpPr>
          <p:cNvPr id="4" name="Date Placeholder 3"/>
          <p:cNvSpPr>
            <a:spLocks noGrp="1"/>
          </p:cNvSpPr>
          <p:nvPr>
            <p:ph type="dt" sz="half" idx="10"/>
          </p:nvPr>
        </p:nvSpPr>
        <p:spPr/>
        <p:txBody>
          <a:bodyPr/>
          <a:lstStyle>
            <a:lvl1pPr>
              <a:defRPr>
                <a:solidFill>
                  <a:schemeClr val="tx1"/>
                </a:solidFill>
              </a:defRPr>
            </a:lvl1pPr>
          </a:lstStyle>
          <a:p>
            <a:fld id="{59C9DAF2-E044-8B4E-A86C-B69EB5271587}" type="datetime1">
              <a:rPr lang="en-US" smtClean="0"/>
              <a:t>6/9/2023</a:t>
            </a:fld>
            <a:endParaRPr lang="nb-NO"/>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28385D78-4187-AD4C-B928-A8579EE9A756}" type="slidenum">
              <a:rPr lang="nb-NO" smtClean="0"/>
              <a:pPr/>
              <a:t>‹#›</a:t>
            </a:fld>
            <a:endParaRPr lang="nb-NO"/>
          </a:p>
        </p:txBody>
      </p:sp>
      <p:sp>
        <p:nvSpPr>
          <p:cNvPr id="12" name="Picture Placeholder 11"/>
          <p:cNvSpPr>
            <a:spLocks noGrp="1"/>
          </p:cNvSpPr>
          <p:nvPr>
            <p:ph type="pic" sz="quarter" idx="13"/>
          </p:nvPr>
        </p:nvSpPr>
        <p:spPr>
          <a:xfrm>
            <a:off x="6874933" y="292377"/>
            <a:ext cx="5105400" cy="5968537"/>
          </a:xfrm>
          <a:solidFill>
            <a:srgbClr val="7E9492"/>
          </a:solidFill>
        </p:spPr>
        <p:txBody>
          <a:bodyPr/>
          <a:lstStyle/>
          <a:p>
            <a:r>
              <a:rPr lang="nb-NO"/>
              <a:t>Klikk på ikonet for å legge til et bilde</a:t>
            </a:r>
          </a:p>
        </p:txBody>
      </p:sp>
      <p:cxnSp>
        <p:nvCxnSpPr>
          <p:cNvPr id="13" name="Straight Connector 12"/>
          <p:cNvCxnSpPr/>
          <p:nvPr userDrawn="1"/>
        </p:nvCxnSpPr>
        <p:spPr>
          <a:xfrm>
            <a:off x="659382" y="5031341"/>
            <a:ext cx="430844" cy="0"/>
          </a:xfrm>
          <a:prstGeom prst="line">
            <a:avLst/>
          </a:prstGeom>
          <a:ln w="63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5" name="Rectangle 14"/>
          <p:cNvSpPr/>
          <p:nvPr userDrawn="1"/>
        </p:nvSpPr>
        <p:spPr>
          <a:xfrm>
            <a:off x="205427" y="220965"/>
            <a:ext cx="11774787" cy="71412"/>
          </a:xfrm>
          <a:prstGeom prst="rect">
            <a:avLst/>
          </a:prstGeom>
          <a:solidFill>
            <a:srgbClr val="4B4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p>
        </p:txBody>
      </p:sp>
      <p:pic>
        <p:nvPicPr>
          <p:cNvPr id="14" name="Picture 8"/>
          <p:cNvPicPr>
            <a:picLocks noChangeAspect="1"/>
          </p:cNvPicPr>
          <p:nvPr userDrawn="1"/>
        </p:nvPicPr>
        <p:blipFill>
          <a:blip r:embed="rId2"/>
          <a:stretch>
            <a:fillRect/>
          </a:stretch>
        </p:blipFill>
        <p:spPr>
          <a:xfrm>
            <a:off x="264679" y="327867"/>
            <a:ext cx="4227443" cy="1345879"/>
          </a:xfrm>
          <a:prstGeom prst="rect">
            <a:avLst/>
          </a:prstGeom>
        </p:spPr>
      </p:pic>
    </p:spTree>
    <p:extLst>
      <p:ext uri="{BB962C8B-B14F-4D97-AF65-F5344CB8AC3E}">
        <p14:creationId xmlns:p14="http://schemas.microsoft.com/office/powerpoint/2010/main" val="17685253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ex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noProof="0"/>
              <a:t>Klikk for å redigere tittelstil</a:t>
            </a:r>
            <a:endParaRPr lang="en-GB" noProof="0"/>
          </a:p>
        </p:txBody>
      </p:sp>
      <p:sp>
        <p:nvSpPr>
          <p:cNvPr id="3" name="Content Placeholder 2"/>
          <p:cNvSpPr>
            <a:spLocks noGrp="1"/>
          </p:cNvSpPr>
          <p:nvPr>
            <p:ph idx="1"/>
          </p:nvPr>
        </p:nvSpPr>
        <p:spPr/>
        <p:txBody>
          <a:bodyPr/>
          <a:lstStyle/>
          <a:p>
            <a:pPr lvl="0"/>
            <a:r>
              <a:rPr lang="nb-NO" noProof="0"/>
              <a:t>Klikk for å redigere tekststiler i malen</a:t>
            </a:r>
          </a:p>
        </p:txBody>
      </p:sp>
      <p:sp>
        <p:nvSpPr>
          <p:cNvPr id="4" name="Date Placeholder 3"/>
          <p:cNvSpPr>
            <a:spLocks noGrp="1"/>
          </p:cNvSpPr>
          <p:nvPr>
            <p:ph type="dt" sz="half" idx="10"/>
          </p:nvPr>
        </p:nvSpPr>
        <p:spPr/>
        <p:txBody>
          <a:bodyPr/>
          <a:lstStyle/>
          <a:p>
            <a:fld id="{9553071A-A6F7-3B4F-818E-46F44080C142}" type="datetime1">
              <a:rPr lang="en-US" noProof="0" smtClean="0"/>
              <a:t>6/9/2023</a:t>
            </a:fld>
            <a:endParaRPr lang="en-GB" noProof="0"/>
          </a:p>
        </p:txBody>
      </p:sp>
      <p:sp>
        <p:nvSpPr>
          <p:cNvPr id="6" name="Slide Number Placeholder 5"/>
          <p:cNvSpPr>
            <a:spLocks noGrp="1"/>
          </p:cNvSpPr>
          <p:nvPr>
            <p:ph type="sldNum" sz="quarter" idx="12"/>
          </p:nvPr>
        </p:nvSpPr>
        <p:spPr/>
        <p:txBody>
          <a:bodyPr/>
          <a:lstStyle/>
          <a:p>
            <a:fld id="{28385D78-4187-AD4C-B928-A8579EE9A756}" type="slidenum">
              <a:rPr lang="en-GB" noProof="0" smtClean="0"/>
              <a:t>‹#›</a:t>
            </a:fld>
            <a:endParaRPr lang="en-GB" noProof="0"/>
          </a:p>
        </p:txBody>
      </p:sp>
      <p:sp>
        <p:nvSpPr>
          <p:cNvPr id="7" name="Rectangle 6"/>
          <p:cNvSpPr/>
          <p:nvPr userDrawn="1"/>
        </p:nvSpPr>
        <p:spPr>
          <a:xfrm>
            <a:off x="205427" y="220965"/>
            <a:ext cx="11774787" cy="71412"/>
          </a:xfrm>
          <a:prstGeom prst="rect">
            <a:avLst/>
          </a:prstGeom>
          <a:solidFill>
            <a:srgbClr val="4B4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noProof="0"/>
          </a:p>
        </p:txBody>
      </p:sp>
      <p:cxnSp>
        <p:nvCxnSpPr>
          <p:cNvPr id="8" name="Straight Connector 7"/>
          <p:cNvCxnSpPr/>
          <p:nvPr userDrawn="1"/>
        </p:nvCxnSpPr>
        <p:spPr>
          <a:xfrm>
            <a:off x="874805" y="1780141"/>
            <a:ext cx="430844" cy="0"/>
          </a:xfrm>
          <a:prstGeom prst="line">
            <a:avLst/>
          </a:prstGeom>
          <a:ln w="63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6972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973" cy="1051168"/>
          </a:xfrm>
        </p:spPr>
        <p:txBody>
          <a:bodyPr/>
          <a:lstStyle>
            <a:lvl1pPr>
              <a:defRPr/>
            </a:lvl1pPr>
          </a:lstStyle>
          <a:p>
            <a:r>
              <a:rPr lang="en-US"/>
              <a:t>Click to edit Master title style</a:t>
            </a:r>
            <a:endParaRPr lang="nb-NO" dirty="0"/>
          </a:p>
        </p:txBody>
      </p:sp>
      <p:sp>
        <p:nvSpPr>
          <p:cNvPr id="15" name="Date Placeholder 14">
            <a:extLst>
              <a:ext uri="{FF2B5EF4-FFF2-40B4-BE49-F238E27FC236}">
                <a16:creationId xmlns:a16="http://schemas.microsoft.com/office/drawing/2014/main" id="{CD8944F7-7F2C-0FC8-7CDE-26C5A9D04C6B}"/>
              </a:ext>
            </a:extLst>
          </p:cNvPr>
          <p:cNvSpPr>
            <a:spLocks noGrp="1"/>
          </p:cNvSpPr>
          <p:nvPr>
            <p:ph type="dt" sz="half" idx="13"/>
          </p:nvPr>
        </p:nvSpPr>
        <p:spPr/>
        <p:txBody>
          <a:bodyPr/>
          <a:lstStyle/>
          <a:p>
            <a:fld id="{6B9BECD6-50EC-4711-B3AE-A33870D31CF8}" type="datetime1">
              <a:rPr lang="en-GB" smtClean="0"/>
              <a:t>09/06/2023</a:t>
            </a:fld>
            <a:endParaRPr lang="en-GB" dirty="0"/>
          </a:p>
        </p:txBody>
      </p:sp>
      <p:sp>
        <p:nvSpPr>
          <p:cNvPr id="16" name="Footer Placeholder 15">
            <a:extLst>
              <a:ext uri="{FF2B5EF4-FFF2-40B4-BE49-F238E27FC236}">
                <a16:creationId xmlns:a16="http://schemas.microsoft.com/office/drawing/2014/main" id="{6C5ABF75-3B86-4CC2-2236-F56940AE6C7E}"/>
              </a:ext>
            </a:extLst>
          </p:cNvPr>
          <p:cNvSpPr>
            <a:spLocks noGrp="1"/>
          </p:cNvSpPr>
          <p:nvPr>
            <p:ph type="ftr" sz="quarter" idx="14"/>
          </p:nvPr>
        </p:nvSpPr>
        <p:spPr/>
        <p:txBody>
          <a:bodyPr/>
          <a:lstStyle/>
          <a:p>
            <a:r>
              <a:rPr lang="nb-NO" dirty="0"/>
              <a:t>Teknologi for et bedre samfunn</a:t>
            </a:r>
          </a:p>
        </p:txBody>
      </p:sp>
      <p:sp>
        <p:nvSpPr>
          <p:cNvPr id="17" name="Slide Number Placeholder 16">
            <a:extLst>
              <a:ext uri="{FF2B5EF4-FFF2-40B4-BE49-F238E27FC236}">
                <a16:creationId xmlns:a16="http://schemas.microsoft.com/office/drawing/2014/main" id="{5EB08652-C334-CDFE-9645-08489344C5B2}"/>
              </a:ext>
            </a:extLst>
          </p:cNvPr>
          <p:cNvSpPr>
            <a:spLocks noGrp="1"/>
          </p:cNvSpPr>
          <p:nvPr>
            <p:ph type="sldNum" sz="quarter" idx="15"/>
          </p:nvPr>
        </p:nvSpPr>
        <p:spPr/>
        <p:txBody>
          <a:bodyPr/>
          <a:lstStyle/>
          <a:p>
            <a:fld id="{B28577EF-26A1-4248-AC55-7ADFDAB26891}" type="slidenum">
              <a:rPr lang="en-GB" smtClean="0"/>
              <a:pPr/>
              <a:t>‹#›</a:t>
            </a:fld>
            <a:endParaRPr lang="en-GB"/>
          </a:p>
        </p:txBody>
      </p:sp>
      <p:sp>
        <p:nvSpPr>
          <p:cNvPr id="10" name="Content Placeholder 2">
            <a:extLst>
              <a:ext uri="{FF2B5EF4-FFF2-40B4-BE49-F238E27FC236}">
                <a16:creationId xmlns:a16="http://schemas.microsoft.com/office/drawing/2014/main" id="{4E9A6873-4866-A831-C03C-EDB2A88B4E21}"/>
              </a:ext>
            </a:extLst>
          </p:cNvPr>
          <p:cNvSpPr>
            <a:spLocks noGrp="1"/>
          </p:cNvSpPr>
          <p:nvPr>
            <p:ph idx="1"/>
          </p:nvPr>
        </p:nvSpPr>
        <p:spPr>
          <a:xfrm>
            <a:off x="758189" y="2259018"/>
            <a:ext cx="10752428" cy="39100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Tree>
    <p:extLst>
      <p:ext uri="{BB962C8B-B14F-4D97-AF65-F5344CB8AC3E}">
        <p14:creationId xmlns:p14="http://schemas.microsoft.com/office/powerpoint/2010/main" val="15471350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1_Tex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noProof="0"/>
              <a:t>Klikk for å redigere tittelstil</a:t>
            </a:r>
            <a:endParaRPr lang="en-GB" noProof="0"/>
          </a:p>
        </p:txBody>
      </p:sp>
      <p:sp>
        <p:nvSpPr>
          <p:cNvPr id="3" name="Content Placeholder 2"/>
          <p:cNvSpPr>
            <a:spLocks noGrp="1"/>
          </p:cNvSpPr>
          <p:nvPr>
            <p:ph idx="1"/>
          </p:nvPr>
        </p:nvSpPr>
        <p:spPr>
          <a:xfrm>
            <a:off x="783005" y="2126457"/>
            <a:ext cx="5258772" cy="3800208"/>
          </a:xfrm>
        </p:spPr>
        <p:txBody>
          <a:bodyPr/>
          <a:lstStyle/>
          <a:p>
            <a:pPr lvl="0"/>
            <a:r>
              <a:rPr lang="nb-NO" noProof="0"/>
              <a:t>Klikk for å redigere tekststiler i malen</a:t>
            </a:r>
          </a:p>
        </p:txBody>
      </p:sp>
      <p:sp>
        <p:nvSpPr>
          <p:cNvPr id="4" name="Date Placeholder 3"/>
          <p:cNvSpPr>
            <a:spLocks noGrp="1"/>
          </p:cNvSpPr>
          <p:nvPr>
            <p:ph type="dt" sz="half" idx="10"/>
          </p:nvPr>
        </p:nvSpPr>
        <p:spPr/>
        <p:txBody>
          <a:bodyPr/>
          <a:lstStyle/>
          <a:p>
            <a:fld id="{12BA8F0C-83EE-794E-9CC9-3FF7405580DF}" type="datetime1">
              <a:rPr lang="en-US" noProof="0" smtClean="0"/>
              <a:t>6/9/2023</a:t>
            </a:fld>
            <a:endParaRPr lang="en-GB" noProof="0"/>
          </a:p>
        </p:txBody>
      </p:sp>
      <p:sp>
        <p:nvSpPr>
          <p:cNvPr id="6" name="Slide Number Placeholder 5"/>
          <p:cNvSpPr>
            <a:spLocks noGrp="1"/>
          </p:cNvSpPr>
          <p:nvPr>
            <p:ph type="sldNum" sz="quarter" idx="12"/>
          </p:nvPr>
        </p:nvSpPr>
        <p:spPr/>
        <p:txBody>
          <a:bodyPr/>
          <a:lstStyle/>
          <a:p>
            <a:fld id="{28385D78-4187-AD4C-B928-A8579EE9A756}" type="slidenum">
              <a:rPr lang="en-GB" noProof="0" smtClean="0"/>
              <a:t>‹#›</a:t>
            </a:fld>
            <a:endParaRPr lang="en-GB" noProof="0"/>
          </a:p>
        </p:txBody>
      </p:sp>
      <p:sp>
        <p:nvSpPr>
          <p:cNvPr id="7" name="Rectangle 6"/>
          <p:cNvSpPr/>
          <p:nvPr userDrawn="1"/>
        </p:nvSpPr>
        <p:spPr>
          <a:xfrm>
            <a:off x="205427" y="220965"/>
            <a:ext cx="11774787" cy="71412"/>
          </a:xfrm>
          <a:prstGeom prst="rect">
            <a:avLst/>
          </a:prstGeom>
          <a:solidFill>
            <a:srgbClr val="4B4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noProof="0"/>
          </a:p>
        </p:txBody>
      </p:sp>
      <p:cxnSp>
        <p:nvCxnSpPr>
          <p:cNvPr id="8" name="Straight Connector 7"/>
          <p:cNvCxnSpPr/>
          <p:nvPr userDrawn="1"/>
        </p:nvCxnSpPr>
        <p:spPr>
          <a:xfrm>
            <a:off x="874805" y="1780141"/>
            <a:ext cx="430844" cy="0"/>
          </a:xfrm>
          <a:prstGeom prst="line">
            <a:avLst/>
          </a:prstGeom>
          <a:ln w="63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2"/>
          <p:cNvSpPr>
            <a:spLocks noGrp="1"/>
          </p:cNvSpPr>
          <p:nvPr>
            <p:ph idx="13"/>
          </p:nvPr>
        </p:nvSpPr>
        <p:spPr>
          <a:xfrm>
            <a:off x="6231827" y="2126457"/>
            <a:ext cx="5258772" cy="3800208"/>
          </a:xfrm>
        </p:spPr>
        <p:txBody>
          <a:bodyPr/>
          <a:lstStyle/>
          <a:p>
            <a:pPr lvl="0"/>
            <a:r>
              <a:rPr lang="nb-NO" noProof="0"/>
              <a:t>Klikk for å redigere tekststiler i malen</a:t>
            </a:r>
          </a:p>
        </p:txBody>
      </p:sp>
    </p:spTree>
    <p:extLst>
      <p:ext uri="{BB962C8B-B14F-4D97-AF65-F5344CB8AC3E}">
        <p14:creationId xmlns:p14="http://schemas.microsoft.com/office/powerpoint/2010/main" val="20495608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ic + Text - White">
    <p:spTree>
      <p:nvGrpSpPr>
        <p:cNvPr id="1" name=""/>
        <p:cNvGrpSpPr/>
        <p:nvPr/>
      </p:nvGrpSpPr>
      <p:grpSpPr>
        <a:xfrm>
          <a:off x="0" y="0"/>
          <a:ext cx="0" cy="0"/>
          <a:chOff x="0" y="0"/>
          <a:chExt cx="0" cy="0"/>
        </a:xfrm>
      </p:grpSpPr>
      <p:sp>
        <p:nvSpPr>
          <p:cNvPr id="2" name="Title 1"/>
          <p:cNvSpPr>
            <a:spLocks noGrp="1"/>
          </p:cNvSpPr>
          <p:nvPr>
            <p:ph type="title"/>
          </p:nvPr>
        </p:nvSpPr>
        <p:spPr>
          <a:xfrm>
            <a:off x="6005605" y="570881"/>
            <a:ext cx="5458263" cy="1143000"/>
          </a:xfrm>
        </p:spPr>
        <p:txBody>
          <a:bodyPr/>
          <a:lstStyle/>
          <a:p>
            <a:r>
              <a:rPr lang="nb-NO" noProof="0"/>
              <a:t>Klikk for å redigere tittelstil</a:t>
            </a:r>
            <a:endParaRPr lang="en-GB" noProof="0"/>
          </a:p>
        </p:txBody>
      </p:sp>
      <p:sp>
        <p:nvSpPr>
          <p:cNvPr id="3" name="Content Placeholder 2"/>
          <p:cNvSpPr>
            <a:spLocks noGrp="1"/>
          </p:cNvSpPr>
          <p:nvPr>
            <p:ph idx="1"/>
          </p:nvPr>
        </p:nvSpPr>
        <p:spPr>
          <a:xfrm>
            <a:off x="5913805" y="2126457"/>
            <a:ext cx="5550063" cy="3800208"/>
          </a:xfrm>
        </p:spPr>
        <p:txBody>
          <a:bodyPr/>
          <a:lstStyle/>
          <a:p>
            <a:pPr lvl="0"/>
            <a:r>
              <a:rPr lang="nb-NO" noProof="0"/>
              <a:t>Klikk for å redigere tekststiler i malen</a:t>
            </a:r>
          </a:p>
        </p:txBody>
      </p:sp>
      <p:sp>
        <p:nvSpPr>
          <p:cNvPr id="4" name="Date Placeholder 3"/>
          <p:cNvSpPr>
            <a:spLocks noGrp="1"/>
          </p:cNvSpPr>
          <p:nvPr>
            <p:ph type="dt" sz="half" idx="10"/>
          </p:nvPr>
        </p:nvSpPr>
        <p:spPr/>
        <p:txBody>
          <a:bodyPr/>
          <a:lstStyle/>
          <a:p>
            <a:fld id="{311C7347-21CC-EB4E-B3D7-EE4885E75892}" type="datetime1">
              <a:rPr lang="en-US" noProof="0" smtClean="0"/>
              <a:t>6/9/2023</a:t>
            </a:fld>
            <a:endParaRPr lang="en-GB" noProof="0"/>
          </a:p>
        </p:txBody>
      </p:sp>
      <p:sp>
        <p:nvSpPr>
          <p:cNvPr id="6" name="Slide Number Placeholder 5"/>
          <p:cNvSpPr>
            <a:spLocks noGrp="1"/>
          </p:cNvSpPr>
          <p:nvPr>
            <p:ph type="sldNum" sz="quarter" idx="12"/>
          </p:nvPr>
        </p:nvSpPr>
        <p:spPr/>
        <p:txBody>
          <a:bodyPr/>
          <a:lstStyle/>
          <a:p>
            <a:fld id="{28385D78-4187-AD4C-B928-A8579EE9A756}" type="slidenum">
              <a:rPr lang="en-GB" noProof="0" smtClean="0"/>
              <a:t>‹#›</a:t>
            </a:fld>
            <a:endParaRPr lang="en-GB" noProof="0"/>
          </a:p>
        </p:txBody>
      </p:sp>
      <p:sp>
        <p:nvSpPr>
          <p:cNvPr id="8" name="Rectangle 7"/>
          <p:cNvSpPr/>
          <p:nvPr userDrawn="1"/>
        </p:nvSpPr>
        <p:spPr>
          <a:xfrm>
            <a:off x="5538419" y="220965"/>
            <a:ext cx="6441795" cy="71412"/>
          </a:xfrm>
          <a:prstGeom prst="rect">
            <a:avLst/>
          </a:prstGeom>
          <a:solidFill>
            <a:srgbClr val="4B4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noProof="0"/>
          </a:p>
        </p:txBody>
      </p:sp>
      <p:sp>
        <p:nvSpPr>
          <p:cNvPr id="10" name="Picture Placeholder 11"/>
          <p:cNvSpPr>
            <a:spLocks noGrp="1"/>
          </p:cNvSpPr>
          <p:nvPr>
            <p:ph type="pic" sz="quarter" idx="13"/>
          </p:nvPr>
        </p:nvSpPr>
        <p:spPr>
          <a:xfrm>
            <a:off x="203200" y="220134"/>
            <a:ext cx="5105400" cy="6040780"/>
          </a:xfrm>
          <a:solidFill>
            <a:srgbClr val="7E9492"/>
          </a:solidFill>
        </p:spPr>
        <p:txBody>
          <a:bodyPr/>
          <a:lstStyle/>
          <a:p>
            <a:r>
              <a:rPr lang="nb-NO" noProof="0"/>
              <a:t>Klikk på ikonet for å legge til et bilde</a:t>
            </a:r>
            <a:endParaRPr lang="en-GB" noProof="0"/>
          </a:p>
        </p:txBody>
      </p:sp>
      <p:cxnSp>
        <p:nvCxnSpPr>
          <p:cNvPr id="11" name="Straight Connector 10"/>
          <p:cNvCxnSpPr/>
          <p:nvPr userDrawn="1"/>
        </p:nvCxnSpPr>
        <p:spPr>
          <a:xfrm>
            <a:off x="6005605" y="1780141"/>
            <a:ext cx="430844" cy="0"/>
          </a:xfrm>
          <a:prstGeom prst="line">
            <a:avLst/>
          </a:prstGeom>
          <a:ln w="63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6229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 Pic – White">
    <p:spTree>
      <p:nvGrpSpPr>
        <p:cNvPr id="1" name=""/>
        <p:cNvGrpSpPr/>
        <p:nvPr/>
      </p:nvGrpSpPr>
      <p:grpSpPr>
        <a:xfrm>
          <a:off x="0" y="0"/>
          <a:ext cx="0" cy="0"/>
          <a:chOff x="0" y="0"/>
          <a:chExt cx="0" cy="0"/>
        </a:xfrm>
      </p:grpSpPr>
      <p:sp>
        <p:nvSpPr>
          <p:cNvPr id="2" name="Title 1"/>
          <p:cNvSpPr>
            <a:spLocks noGrp="1"/>
          </p:cNvSpPr>
          <p:nvPr>
            <p:ph type="title"/>
          </p:nvPr>
        </p:nvSpPr>
        <p:spPr>
          <a:xfrm>
            <a:off x="671604" y="570881"/>
            <a:ext cx="5458263" cy="1143000"/>
          </a:xfrm>
        </p:spPr>
        <p:txBody>
          <a:bodyPr/>
          <a:lstStyle/>
          <a:p>
            <a:r>
              <a:rPr lang="nb-NO" noProof="0"/>
              <a:t>Klikk for å redigere tittelstil</a:t>
            </a:r>
            <a:endParaRPr lang="en-GB" noProof="0"/>
          </a:p>
        </p:txBody>
      </p:sp>
      <p:sp>
        <p:nvSpPr>
          <p:cNvPr id="3" name="Content Placeholder 2"/>
          <p:cNvSpPr>
            <a:spLocks noGrp="1"/>
          </p:cNvSpPr>
          <p:nvPr>
            <p:ph idx="1"/>
          </p:nvPr>
        </p:nvSpPr>
        <p:spPr>
          <a:xfrm>
            <a:off x="579804" y="2126457"/>
            <a:ext cx="5550063" cy="3800208"/>
          </a:xfrm>
        </p:spPr>
        <p:txBody>
          <a:bodyPr/>
          <a:lstStyle/>
          <a:p>
            <a:pPr lvl="0"/>
            <a:r>
              <a:rPr lang="nb-NO" noProof="0"/>
              <a:t>Klikk for å redigere tekststiler i malen</a:t>
            </a:r>
          </a:p>
        </p:txBody>
      </p:sp>
      <p:sp>
        <p:nvSpPr>
          <p:cNvPr id="4" name="Date Placeholder 3"/>
          <p:cNvSpPr>
            <a:spLocks noGrp="1"/>
          </p:cNvSpPr>
          <p:nvPr>
            <p:ph type="dt" sz="half" idx="10"/>
          </p:nvPr>
        </p:nvSpPr>
        <p:spPr/>
        <p:txBody>
          <a:bodyPr/>
          <a:lstStyle/>
          <a:p>
            <a:fld id="{A001F25B-9EB4-1E47-85F8-C6280E7A3270}" type="datetime1">
              <a:rPr lang="en-US" noProof="0" smtClean="0"/>
              <a:t>6/9/2023</a:t>
            </a:fld>
            <a:endParaRPr lang="en-GB" noProof="0"/>
          </a:p>
        </p:txBody>
      </p:sp>
      <p:sp>
        <p:nvSpPr>
          <p:cNvPr id="6" name="Slide Number Placeholder 5"/>
          <p:cNvSpPr>
            <a:spLocks noGrp="1"/>
          </p:cNvSpPr>
          <p:nvPr>
            <p:ph type="sldNum" sz="quarter" idx="12"/>
          </p:nvPr>
        </p:nvSpPr>
        <p:spPr/>
        <p:txBody>
          <a:bodyPr/>
          <a:lstStyle/>
          <a:p>
            <a:fld id="{28385D78-4187-AD4C-B928-A8579EE9A756}" type="slidenum">
              <a:rPr lang="en-GB" noProof="0" smtClean="0"/>
              <a:t>‹#›</a:t>
            </a:fld>
            <a:endParaRPr lang="en-GB" noProof="0"/>
          </a:p>
        </p:txBody>
      </p:sp>
      <p:sp>
        <p:nvSpPr>
          <p:cNvPr id="8" name="Rectangle 7"/>
          <p:cNvSpPr/>
          <p:nvPr userDrawn="1"/>
        </p:nvSpPr>
        <p:spPr>
          <a:xfrm>
            <a:off x="204419" y="220965"/>
            <a:ext cx="6441795" cy="71412"/>
          </a:xfrm>
          <a:prstGeom prst="rect">
            <a:avLst/>
          </a:prstGeom>
          <a:solidFill>
            <a:srgbClr val="4B4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noProof="0"/>
          </a:p>
        </p:txBody>
      </p:sp>
      <p:sp>
        <p:nvSpPr>
          <p:cNvPr id="10" name="Picture Placeholder 11"/>
          <p:cNvSpPr>
            <a:spLocks noGrp="1"/>
          </p:cNvSpPr>
          <p:nvPr>
            <p:ph type="pic" sz="quarter" idx="13"/>
          </p:nvPr>
        </p:nvSpPr>
        <p:spPr>
          <a:xfrm>
            <a:off x="6874813" y="220134"/>
            <a:ext cx="5105400" cy="6040780"/>
          </a:xfrm>
          <a:solidFill>
            <a:srgbClr val="7E9492"/>
          </a:solidFill>
        </p:spPr>
        <p:txBody>
          <a:bodyPr/>
          <a:lstStyle/>
          <a:p>
            <a:r>
              <a:rPr lang="nb-NO" noProof="0"/>
              <a:t>Klikk på ikonet for å legge til et bilde</a:t>
            </a:r>
            <a:endParaRPr lang="en-GB" noProof="0"/>
          </a:p>
        </p:txBody>
      </p:sp>
      <p:cxnSp>
        <p:nvCxnSpPr>
          <p:cNvPr id="11" name="Straight Connector 10"/>
          <p:cNvCxnSpPr/>
          <p:nvPr userDrawn="1"/>
        </p:nvCxnSpPr>
        <p:spPr>
          <a:xfrm>
            <a:off x="671605" y="1780141"/>
            <a:ext cx="430844" cy="0"/>
          </a:xfrm>
          <a:prstGeom prst="line">
            <a:avLst/>
          </a:prstGeom>
          <a:ln w="63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891920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Graph + Text - White">
    <p:spTree>
      <p:nvGrpSpPr>
        <p:cNvPr id="1" name=""/>
        <p:cNvGrpSpPr/>
        <p:nvPr/>
      </p:nvGrpSpPr>
      <p:grpSpPr>
        <a:xfrm>
          <a:off x="0" y="0"/>
          <a:ext cx="0" cy="0"/>
          <a:chOff x="0" y="0"/>
          <a:chExt cx="0" cy="0"/>
        </a:xfrm>
      </p:grpSpPr>
      <p:sp>
        <p:nvSpPr>
          <p:cNvPr id="2" name="Title 1"/>
          <p:cNvSpPr>
            <a:spLocks noGrp="1"/>
          </p:cNvSpPr>
          <p:nvPr>
            <p:ph type="title"/>
          </p:nvPr>
        </p:nvSpPr>
        <p:spPr>
          <a:xfrm>
            <a:off x="6005605" y="570881"/>
            <a:ext cx="5458263" cy="1143000"/>
          </a:xfrm>
        </p:spPr>
        <p:txBody>
          <a:bodyPr/>
          <a:lstStyle/>
          <a:p>
            <a:r>
              <a:rPr lang="nb-NO" noProof="0"/>
              <a:t>Klikk for å redigere tittelstil</a:t>
            </a:r>
            <a:endParaRPr lang="en-GB" noProof="0"/>
          </a:p>
        </p:txBody>
      </p:sp>
      <p:sp>
        <p:nvSpPr>
          <p:cNvPr id="3" name="Content Placeholder 2"/>
          <p:cNvSpPr>
            <a:spLocks noGrp="1"/>
          </p:cNvSpPr>
          <p:nvPr>
            <p:ph idx="1"/>
          </p:nvPr>
        </p:nvSpPr>
        <p:spPr>
          <a:xfrm>
            <a:off x="5913805" y="2126457"/>
            <a:ext cx="5550063" cy="3800208"/>
          </a:xfrm>
        </p:spPr>
        <p:txBody>
          <a:bodyPr/>
          <a:lstStyle/>
          <a:p>
            <a:pPr lvl="0"/>
            <a:r>
              <a:rPr lang="nb-NO" noProof="0"/>
              <a:t>Klikk for å redigere tekststiler i malen</a:t>
            </a:r>
          </a:p>
        </p:txBody>
      </p:sp>
      <p:sp>
        <p:nvSpPr>
          <p:cNvPr id="4" name="Date Placeholder 3"/>
          <p:cNvSpPr>
            <a:spLocks noGrp="1"/>
          </p:cNvSpPr>
          <p:nvPr>
            <p:ph type="dt" sz="half" idx="10"/>
          </p:nvPr>
        </p:nvSpPr>
        <p:spPr/>
        <p:txBody>
          <a:bodyPr/>
          <a:lstStyle/>
          <a:p>
            <a:fld id="{CFA54574-9909-674F-A5DE-8D4B46504626}" type="datetime1">
              <a:rPr lang="en-US" noProof="0" smtClean="0"/>
              <a:t>6/9/2023</a:t>
            </a:fld>
            <a:endParaRPr lang="en-GB" noProof="0"/>
          </a:p>
        </p:txBody>
      </p:sp>
      <p:sp>
        <p:nvSpPr>
          <p:cNvPr id="6" name="Slide Number Placeholder 5"/>
          <p:cNvSpPr>
            <a:spLocks noGrp="1"/>
          </p:cNvSpPr>
          <p:nvPr>
            <p:ph type="sldNum" sz="quarter" idx="12"/>
          </p:nvPr>
        </p:nvSpPr>
        <p:spPr/>
        <p:txBody>
          <a:bodyPr/>
          <a:lstStyle/>
          <a:p>
            <a:fld id="{28385D78-4187-AD4C-B928-A8579EE9A756}" type="slidenum">
              <a:rPr lang="en-GB" noProof="0" smtClean="0"/>
              <a:t>‹#›</a:t>
            </a:fld>
            <a:endParaRPr lang="en-GB" noProof="0"/>
          </a:p>
        </p:txBody>
      </p:sp>
      <p:sp>
        <p:nvSpPr>
          <p:cNvPr id="8" name="Rectangle 7"/>
          <p:cNvSpPr/>
          <p:nvPr userDrawn="1"/>
        </p:nvSpPr>
        <p:spPr>
          <a:xfrm>
            <a:off x="5538419" y="220965"/>
            <a:ext cx="6441795" cy="71412"/>
          </a:xfrm>
          <a:prstGeom prst="rect">
            <a:avLst/>
          </a:prstGeom>
          <a:solidFill>
            <a:srgbClr val="4B4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noProof="0"/>
          </a:p>
        </p:txBody>
      </p:sp>
      <p:cxnSp>
        <p:nvCxnSpPr>
          <p:cNvPr id="11" name="Straight Connector 10"/>
          <p:cNvCxnSpPr/>
          <p:nvPr userDrawn="1"/>
        </p:nvCxnSpPr>
        <p:spPr>
          <a:xfrm>
            <a:off x="6005605" y="1780141"/>
            <a:ext cx="430844" cy="0"/>
          </a:xfrm>
          <a:prstGeom prst="line">
            <a:avLst/>
          </a:prstGeom>
          <a:ln w="63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4" name="Rectangle 13"/>
          <p:cNvSpPr/>
          <p:nvPr userDrawn="1"/>
        </p:nvSpPr>
        <p:spPr>
          <a:xfrm>
            <a:off x="203200" y="220134"/>
            <a:ext cx="5105400" cy="6040780"/>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noProof="0"/>
          </a:p>
        </p:txBody>
      </p:sp>
      <p:sp>
        <p:nvSpPr>
          <p:cNvPr id="18" name="Content Placeholder 17"/>
          <p:cNvSpPr>
            <a:spLocks noGrp="1"/>
          </p:cNvSpPr>
          <p:nvPr>
            <p:ph sz="quarter" idx="13" hasCustomPrompt="1"/>
          </p:nvPr>
        </p:nvSpPr>
        <p:spPr>
          <a:xfrm>
            <a:off x="203200" y="220134"/>
            <a:ext cx="5105400" cy="6040780"/>
          </a:xfrm>
        </p:spPr>
        <p:txBody>
          <a:bodyPr/>
          <a:lstStyle>
            <a:lvl1pPr marL="0" indent="0">
              <a:buNone/>
              <a:defRPr baseline="0"/>
            </a:lvl1pPr>
          </a:lstStyle>
          <a:p>
            <a:pPr lvl="0"/>
            <a:r>
              <a:rPr lang="en-GB" noProof="0"/>
              <a:t>Graph / Smartart</a:t>
            </a:r>
          </a:p>
        </p:txBody>
      </p:sp>
    </p:spTree>
    <p:extLst>
      <p:ext uri="{BB962C8B-B14F-4D97-AF65-F5344CB8AC3E}">
        <p14:creationId xmlns:p14="http://schemas.microsoft.com/office/powerpoint/2010/main" val="16576981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 Graph - White">
    <p:spTree>
      <p:nvGrpSpPr>
        <p:cNvPr id="1" name=""/>
        <p:cNvGrpSpPr/>
        <p:nvPr/>
      </p:nvGrpSpPr>
      <p:grpSpPr>
        <a:xfrm>
          <a:off x="0" y="0"/>
          <a:ext cx="0" cy="0"/>
          <a:chOff x="0" y="0"/>
          <a:chExt cx="0" cy="0"/>
        </a:xfrm>
      </p:grpSpPr>
      <p:sp>
        <p:nvSpPr>
          <p:cNvPr id="2" name="Title 1"/>
          <p:cNvSpPr>
            <a:spLocks noGrp="1"/>
          </p:cNvSpPr>
          <p:nvPr>
            <p:ph type="title"/>
          </p:nvPr>
        </p:nvSpPr>
        <p:spPr>
          <a:xfrm>
            <a:off x="671604" y="570881"/>
            <a:ext cx="5458263" cy="1143000"/>
          </a:xfrm>
        </p:spPr>
        <p:txBody>
          <a:bodyPr/>
          <a:lstStyle/>
          <a:p>
            <a:r>
              <a:rPr lang="nb-NO" noProof="0"/>
              <a:t>Klikk for å redigere tittelstil</a:t>
            </a:r>
            <a:endParaRPr lang="en-GB" noProof="0"/>
          </a:p>
        </p:txBody>
      </p:sp>
      <p:sp>
        <p:nvSpPr>
          <p:cNvPr id="3" name="Content Placeholder 2"/>
          <p:cNvSpPr>
            <a:spLocks noGrp="1"/>
          </p:cNvSpPr>
          <p:nvPr>
            <p:ph idx="1"/>
          </p:nvPr>
        </p:nvSpPr>
        <p:spPr>
          <a:xfrm>
            <a:off x="579804" y="2126457"/>
            <a:ext cx="5550063" cy="3800208"/>
          </a:xfrm>
        </p:spPr>
        <p:txBody>
          <a:bodyPr/>
          <a:lstStyle/>
          <a:p>
            <a:pPr lvl="0"/>
            <a:r>
              <a:rPr lang="nb-NO" noProof="0"/>
              <a:t>Klikk for å redigere tekststiler i malen</a:t>
            </a:r>
          </a:p>
        </p:txBody>
      </p:sp>
      <p:sp>
        <p:nvSpPr>
          <p:cNvPr id="4" name="Date Placeholder 3"/>
          <p:cNvSpPr>
            <a:spLocks noGrp="1"/>
          </p:cNvSpPr>
          <p:nvPr>
            <p:ph type="dt" sz="half" idx="10"/>
          </p:nvPr>
        </p:nvSpPr>
        <p:spPr/>
        <p:txBody>
          <a:bodyPr/>
          <a:lstStyle/>
          <a:p>
            <a:fld id="{FE849BA9-EBA5-5C4F-BB8E-FBA372F5FB33}" type="datetime1">
              <a:rPr lang="en-US" noProof="0" smtClean="0"/>
              <a:t>6/9/2023</a:t>
            </a:fld>
            <a:endParaRPr lang="en-GB" noProof="0"/>
          </a:p>
        </p:txBody>
      </p:sp>
      <p:sp>
        <p:nvSpPr>
          <p:cNvPr id="6" name="Slide Number Placeholder 5"/>
          <p:cNvSpPr>
            <a:spLocks noGrp="1"/>
          </p:cNvSpPr>
          <p:nvPr>
            <p:ph type="sldNum" sz="quarter" idx="12"/>
          </p:nvPr>
        </p:nvSpPr>
        <p:spPr/>
        <p:txBody>
          <a:bodyPr/>
          <a:lstStyle/>
          <a:p>
            <a:fld id="{28385D78-4187-AD4C-B928-A8579EE9A756}" type="slidenum">
              <a:rPr lang="en-GB" noProof="0" smtClean="0"/>
              <a:t>‹#›</a:t>
            </a:fld>
            <a:endParaRPr lang="en-GB" noProof="0"/>
          </a:p>
        </p:txBody>
      </p:sp>
      <p:sp>
        <p:nvSpPr>
          <p:cNvPr id="8" name="Rectangle 7"/>
          <p:cNvSpPr/>
          <p:nvPr userDrawn="1"/>
        </p:nvSpPr>
        <p:spPr>
          <a:xfrm>
            <a:off x="204419" y="220965"/>
            <a:ext cx="6441795" cy="71412"/>
          </a:xfrm>
          <a:prstGeom prst="rect">
            <a:avLst/>
          </a:prstGeom>
          <a:solidFill>
            <a:srgbClr val="4B4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noProof="0"/>
          </a:p>
        </p:txBody>
      </p:sp>
      <p:cxnSp>
        <p:nvCxnSpPr>
          <p:cNvPr id="11" name="Straight Connector 10"/>
          <p:cNvCxnSpPr/>
          <p:nvPr userDrawn="1"/>
        </p:nvCxnSpPr>
        <p:spPr>
          <a:xfrm>
            <a:off x="671605" y="1780141"/>
            <a:ext cx="430844" cy="0"/>
          </a:xfrm>
          <a:prstGeom prst="line">
            <a:avLst/>
          </a:prstGeom>
          <a:ln w="63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userDrawn="1"/>
        </p:nvSpPr>
        <p:spPr>
          <a:xfrm>
            <a:off x="6874813" y="220134"/>
            <a:ext cx="5105400" cy="6040780"/>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noProof="0"/>
          </a:p>
        </p:txBody>
      </p:sp>
      <p:sp>
        <p:nvSpPr>
          <p:cNvPr id="13" name="Content Placeholder 17"/>
          <p:cNvSpPr>
            <a:spLocks noGrp="1"/>
          </p:cNvSpPr>
          <p:nvPr>
            <p:ph sz="quarter" idx="13" hasCustomPrompt="1"/>
          </p:nvPr>
        </p:nvSpPr>
        <p:spPr>
          <a:xfrm>
            <a:off x="6874813" y="220134"/>
            <a:ext cx="5105400" cy="6040780"/>
          </a:xfrm>
        </p:spPr>
        <p:txBody>
          <a:bodyPr/>
          <a:lstStyle>
            <a:lvl1pPr marL="0" indent="0">
              <a:buNone/>
              <a:defRPr baseline="0"/>
            </a:lvl1pPr>
          </a:lstStyle>
          <a:p>
            <a:pPr lvl="0"/>
            <a:r>
              <a:rPr lang="en-GB" noProof="0"/>
              <a:t>Graph / Smartart</a:t>
            </a:r>
          </a:p>
        </p:txBody>
      </p:sp>
    </p:spTree>
    <p:extLst>
      <p:ext uri="{BB962C8B-B14F-4D97-AF65-F5344CB8AC3E}">
        <p14:creationId xmlns:p14="http://schemas.microsoft.com/office/powerpoint/2010/main" val="28466679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28990F5-E4A8-6F49-8ED0-6A2C8DA2DD36}" type="datetime1">
              <a:rPr lang="en-US" smtClean="0"/>
              <a:t>6/9/2023</a:t>
            </a:fld>
            <a:endParaRPr lang="nb-NO" dirty="0"/>
          </a:p>
        </p:txBody>
      </p:sp>
      <p:sp>
        <p:nvSpPr>
          <p:cNvPr id="6" name="Slide Number Placeholder 5"/>
          <p:cNvSpPr>
            <a:spLocks noGrp="1"/>
          </p:cNvSpPr>
          <p:nvPr>
            <p:ph type="sldNum" sz="quarter" idx="12"/>
          </p:nvPr>
        </p:nvSpPr>
        <p:spPr/>
        <p:txBody>
          <a:bodyPr/>
          <a:lstStyle/>
          <a:p>
            <a:fld id="{28385D78-4187-AD4C-B928-A8579EE9A756}" type="slidenum">
              <a:rPr lang="nb-NO" smtClean="0"/>
              <a:t>‹#›</a:t>
            </a:fld>
            <a:endParaRPr lang="nb-NO"/>
          </a:p>
        </p:txBody>
      </p:sp>
    </p:spTree>
    <p:extLst>
      <p:ext uri="{BB962C8B-B14F-4D97-AF65-F5344CB8AC3E}">
        <p14:creationId xmlns:p14="http://schemas.microsoft.com/office/powerpoint/2010/main" val="23219110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 Grey">
    <p:spTree>
      <p:nvGrpSpPr>
        <p:cNvPr id="1" name=""/>
        <p:cNvGrpSpPr/>
        <p:nvPr/>
      </p:nvGrpSpPr>
      <p:grpSpPr>
        <a:xfrm>
          <a:off x="0" y="0"/>
          <a:ext cx="0" cy="0"/>
          <a:chOff x="0" y="0"/>
          <a:chExt cx="0" cy="0"/>
        </a:xfrm>
      </p:grpSpPr>
      <p:sp>
        <p:nvSpPr>
          <p:cNvPr id="7" name="Rectangle 6"/>
          <p:cNvSpPr/>
          <p:nvPr userDrawn="1"/>
        </p:nvSpPr>
        <p:spPr>
          <a:xfrm>
            <a:off x="203200" y="220134"/>
            <a:ext cx="11777013" cy="6040780"/>
          </a:xfrm>
          <a:prstGeom prst="rect">
            <a:avLst/>
          </a:prstGeom>
          <a:solidFill>
            <a:schemeClr val="bg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noProof="0"/>
          </a:p>
        </p:txBody>
      </p:sp>
      <p:sp>
        <p:nvSpPr>
          <p:cNvPr id="2" name="Title 1"/>
          <p:cNvSpPr>
            <a:spLocks noGrp="1"/>
          </p:cNvSpPr>
          <p:nvPr>
            <p:ph type="title"/>
          </p:nvPr>
        </p:nvSpPr>
        <p:spPr/>
        <p:txBody>
          <a:bodyPr/>
          <a:lstStyle/>
          <a:p>
            <a:r>
              <a:rPr lang="nb-NO" noProof="0"/>
              <a:t>Klikk for å redigere tittelstil</a:t>
            </a:r>
            <a:endParaRPr lang="en-GB" noProof="0"/>
          </a:p>
        </p:txBody>
      </p:sp>
      <p:sp>
        <p:nvSpPr>
          <p:cNvPr id="4" name="Date Placeholder 3"/>
          <p:cNvSpPr>
            <a:spLocks noGrp="1"/>
          </p:cNvSpPr>
          <p:nvPr>
            <p:ph type="dt" sz="half" idx="10"/>
          </p:nvPr>
        </p:nvSpPr>
        <p:spPr/>
        <p:txBody>
          <a:bodyPr/>
          <a:lstStyle/>
          <a:p>
            <a:fld id="{00E5A75D-0632-BE42-94AA-1FA387F7D3C3}" type="datetime1">
              <a:rPr lang="en-US" noProof="0" smtClean="0"/>
              <a:t>6/9/2023</a:t>
            </a:fld>
            <a:endParaRPr lang="en-GB" noProof="0"/>
          </a:p>
        </p:txBody>
      </p:sp>
      <p:sp>
        <p:nvSpPr>
          <p:cNvPr id="6" name="Slide Number Placeholder 5"/>
          <p:cNvSpPr>
            <a:spLocks noGrp="1"/>
          </p:cNvSpPr>
          <p:nvPr>
            <p:ph type="sldNum" sz="quarter" idx="12"/>
          </p:nvPr>
        </p:nvSpPr>
        <p:spPr/>
        <p:txBody>
          <a:bodyPr/>
          <a:lstStyle/>
          <a:p>
            <a:fld id="{28385D78-4187-AD4C-B928-A8579EE9A756}" type="slidenum">
              <a:rPr lang="en-GB" noProof="0" smtClean="0"/>
              <a:t>‹#›</a:t>
            </a:fld>
            <a:endParaRPr lang="en-GB" noProof="0"/>
          </a:p>
        </p:txBody>
      </p:sp>
      <p:sp>
        <p:nvSpPr>
          <p:cNvPr id="8" name="Rectangle 7"/>
          <p:cNvSpPr/>
          <p:nvPr userDrawn="1"/>
        </p:nvSpPr>
        <p:spPr>
          <a:xfrm>
            <a:off x="205427" y="220965"/>
            <a:ext cx="11774787" cy="71412"/>
          </a:xfrm>
          <a:prstGeom prst="rect">
            <a:avLst/>
          </a:prstGeom>
          <a:solidFill>
            <a:srgbClr val="4B4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noProof="0"/>
          </a:p>
        </p:txBody>
      </p:sp>
      <p:cxnSp>
        <p:nvCxnSpPr>
          <p:cNvPr id="9" name="Straight Connector 8"/>
          <p:cNvCxnSpPr/>
          <p:nvPr userDrawn="1"/>
        </p:nvCxnSpPr>
        <p:spPr>
          <a:xfrm>
            <a:off x="874805" y="1780141"/>
            <a:ext cx="430844" cy="0"/>
          </a:xfrm>
          <a:prstGeom prst="line">
            <a:avLst/>
          </a:prstGeom>
          <a:ln w="63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2" name="Content Placeholder 2"/>
          <p:cNvSpPr>
            <a:spLocks noGrp="1"/>
          </p:cNvSpPr>
          <p:nvPr>
            <p:ph idx="1"/>
          </p:nvPr>
        </p:nvSpPr>
        <p:spPr>
          <a:xfrm>
            <a:off x="783005" y="2126457"/>
            <a:ext cx="5258772" cy="3800208"/>
          </a:xfrm>
        </p:spPr>
        <p:txBody>
          <a:bodyPr/>
          <a:lstStyle/>
          <a:p>
            <a:pPr lvl="0"/>
            <a:r>
              <a:rPr lang="nb-NO" noProof="0"/>
              <a:t>Klikk for å redigere tekststiler i malen</a:t>
            </a:r>
          </a:p>
        </p:txBody>
      </p:sp>
      <p:sp>
        <p:nvSpPr>
          <p:cNvPr id="13" name="Content Placeholder 2"/>
          <p:cNvSpPr>
            <a:spLocks noGrp="1"/>
          </p:cNvSpPr>
          <p:nvPr>
            <p:ph idx="13"/>
          </p:nvPr>
        </p:nvSpPr>
        <p:spPr>
          <a:xfrm>
            <a:off x="6231827" y="2126457"/>
            <a:ext cx="5258772" cy="3800208"/>
          </a:xfrm>
        </p:spPr>
        <p:txBody>
          <a:bodyPr/>
          <a:lstStyle/>
          <a:p>
            <a:pPr lvl="0"/>
            <a:r>
              <a:rPr lang="nb-NO" noProof="0"/>
              <a:t>Klikk for å redigere tekststiler i malen</a:t>
            </a:r>
          </a:p>
        </p:txBody>
      </p:sp>
    </p:spTree>
    <p:extLst>
      <p:ext uri="{BB962C8B-B14F-4D97-AF65-F5344CB8AC3E}">
        <p14:creationId xmlns:p14="http://schemas.microsoft.com/office/powerpoint/2010/main" val="17726338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ic + Text - Grey">
    <p:spTree>
      <p:nvGrpSpPr>
        <p:cNvPr id="1" name=""/>
        <p:cNvGrpSpPr/>
        <p:nvPr/>
      </p:nvGrpSpPr>
      <p:grpSpPr>
        <a:xfrm>
          <a:off x="0" y="0"/>
          <a:ext cx="0" cy="0"/>
          <a:chOff x="0" y="0"/>
          <a:chExt cx="0" cy="0"/>
        </a:xfrm>
      </p:grpSpPr>
      <p:sp>
        <p:nvSpPr>
          <p:cNvPr id="7" name="Rectangle 6"/>
          <p:cNvSpPr/>
          <p:nvPr userDrawn="1"/>
        </p:nvSpPr>
        <p:spPr>
          <a:xfrm>
            <a:off x="5537200" y="220134"/>
            <a:ext cx="6443013" cy="6040780"/>
          </a:xfrm>
          <a:prstGeom prst="rect">
            <a:avLst/>
          </a:prstGeom>
          <a:solidFill>
            <a:schemeClr val="bg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noProof="0"/>
          </a:p>
        </p:txBody>
      </p:sp>
      <p:sp>
        <p:nvSpPr>
          <p:cNvPr id="2" name="Title 1"/>
          <p:cNvSpPr>
            <a:spLocks noGrp="1"/>
          </p:cNvSpPr>
          <p:nvPr>
            <p:ph type="title"/>
          </p:nvPr>
        </p:nvSpPr>
        <p:spPr>
          <a:xfrm>
            <a:off x="6005605" y="570881"/>
            <a:ext cx="5458263" cy="1143000"/>
          </a:xfrm>
        </p:spPr>
        <p:txBody>
          <a:bodyPr/>
          <a:lstStyle/>
          <a:p>
            <a:r>
              <a:rPr lang="nb-NO" noProof="0"/>
              <a:t>Klikk for å redigere tittelstil</a:t>
            </a:r>
            <a:endParaRPr lang="en-GB" noProof="0"/>
          </a:p>
        </p:txBody>
      </p:sp>
      <p:sp>
        <p:nvSpPr>
          <p:cNvPr id="3" name="Content Placeholder 2"/>
          <p:cNvSpPr>
            <a:spLocks noGrp="1"/>
          </p:cNvSpPr>
          <p:nvPr>
            <p:ph idx="1"/>
          </p:nvPr>
        </p:nvSpPr>
        <p:spPr>
          <a:xfrm>
            <a:off x="5913805" y="2126457"/>
            <a:ext cx="5550063" cy="3800208"/>
          </a:xfrm>
        </p:spPr>
        <p:txBody>
          <a:bodyPr/>
          <a:lstStyle/>
          <a:p>
            <a:pPr lvl="0"/>
            <a:r>
              <a:rPr lang="nb-NO" noProof="0"/>
              <a:t>Klikk for å redigere tekststiler i malen</a:t>
            </a:r>
          </a:p>
        </p:txBody>
      </p:sp>
      <p:sp>
        <p:nvSpPr>
          <p:cNvPr id="4" name="Date Placeholder 3"/>
          <p:cNvSpPr>
            <a:spLocks noGrp="1"/>
          </p:cNvSpPr>
          <p:nvPr>
            <p:ph type="dt" sz="half" idx="10"/>
          </p:nvPr>
        </p:nvSpPr>
        <p:spPr/>
        <p:txBody>
          <a:bodyPr/>
          <a:lstStyle/>
          <a:p>
            <a:fld id="{96249E23-93F5-F746-89BC-5BD2B0929EBC}" type="datetime1">
              <a:rPr lang="en-US" noProof="0" smtClean="0"/>
              <a:t>6/9/2023</a:t>
            </a:fld>
            <a:endParaRPr lang="en-GB" noProof="0"/>
          </a:p>
        </p:txBody>
      </p:sp>
      <p:sp>
        <p:nvSpPr>
          <p:cNvPr id="6" name="Slide Number Placeholder 5"/>
          <p:cNvSpPr>
            <a:spLocks noGrp="1"/>
          </p:cNvSpPr>
          <p:nvPr>
            <p:ph type="sldNum" sz="quarter" idx="12"/>
          </p:nvPr>
        </p:nvSpPr>
        <p:spPr/>
        <p:txBody>
          <a:bodyPr/>
          <a:lstStyle/>
          <a:p>
            <a:fld id="{28385D78-4187-AD4C-B928-A8579EE9A756}" type="slidenum">
              <a:rPr lang="en-GB" noProof="0" smtClean="0"/>
              <a:t>‹#›</a:t>
            </a:fld>
            <a:endParaRPr lang="en-GB" noProof="0"/>
          </a:p>
        </p:txBody>
      </p:sp>
      <p:sp>
        <p:nvSpPr>
          <p:cNvPr id="8" name="Rectangle 7"/>
          <p:cNvSpPr/>
          <p:nvPr userDrawn="1"/>
        </p:nvSpPr>
        <p:spPr>
          <a:xfrm>
            <a:off x="5538419" y="220965"/>
            <a:ext cx="6441795" cy="71412"/>
          </a:xfrm>
          <a:prstGeom prst="rect">
            <a:avLst/>
          </a:prstGeom>
          <a:solidFill>
            <a:srgbClr val="4B4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noProof="0"/>
          </a:p>
        </p:txBody>
      </p:sp>
      <p:sp>
        <p:nvSpPr>
          <p:cNvPr id="10" name="Picture Placeholder 11"/>
          <p:cNvSpPr>
            <a:spLocks noGrp="1"/>
          </p:cNvSpPr>
          <p:nvPr>
            <p:ph type="pic" sz="quarter" idx="13"/>
          </p:nvPr>
        </p:nvSpPr>
        <p:spPr>
          <a:xfrm>
            <a:off x="203200" y="220134"/>
            <a:ext cx="5105400" cy="6040780"/>
          </a:xfrm>
          <a:solidFill>
            <a:srgbClr val="7E9492"/>
          </a:solidFill>
        </p:spPr>
        <p:txBody>
          <a:bodyPr/>
          <a:lstStyle/>
          <a:p>
            <a:r>
              <a:rPr lang="nb-NO" noProof="0"/>
              <a:t>Klikk på ikonet for å legge til et bilde</a:t>
            </a:r>
            <a:endParaRPr lang="en-GB" noProof="0"/>
          </a:p>
        </p:txBody>
      </p:sp>
      <p:cxnSp>
        <p:nvCxnSpPr>
          <p:cNvPr id="11" name="Straight Connector 10"/>
          <p:cNvCxnSpPr/>
          <p:nvPr userDrawn="1"/>
        </p:nvCxnSpPr>
        <p:spPr>
          <a:xfrm>
            <a:off x="6005605" y="1780141"/>
            <a:ext cx="430844" cy="0"/>
          </a:xfrm>
          <a:prstGeom prst="line">
            <a:avLst/>
          </a:prstGeom>
          <a:ln w="63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252270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 Pic - Grey">
    <p:spTree>
      <p:nvGrpSpPr>
        <p:cNvPr id="1" name=""/>
        <p:cNvGrpSpPr/>
        <p:nvPr/>
      </p:nvGrpSpPr>
      <p:grpSpPr>
        <a:xfrm>
          <a:off x="0" y="0"/>
          <a:ext cx="0" cy="0"/>
          <a:chOff x="0" y="0"/>
          <a:chExt cx="0" cy="0"/>
        </a:xfrm>
      </p:grpSpPr>
      <p:sp>
        <p:nvSpPr>
          <p:cNvPr id="7" name="Rectangle 6"/>
          <p:cNvSpPr/>
          <p:nvPr userDrawn="1"/>
        </p:nvSpPr>
        <p:spPr>
          <a:xfrm>
            <a:off x="203200" y="220134"/>
            <a:ext cx="6443013" cy="6040780"/>
          </a:xfrm>
          <a:prstGeom prst="rect">
            <a:avLst/>
          </a:prstGeom>
          <a:solidFill>
            <a:schemeClr val="bg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noProof="0"/>
          </a:p>
        </p:txBody>
      </p:sp>
      <p:sp>
        <p:nvSpPr>
          <p:cNvPr id="2" name="Title 1"/>
          <p:cNvSpPr>
            <a:spLocks noGrp="1"/>
          </p:cNvSpPr>
          <p:nvPr>
            <p:ph type="title"/>
          </p:nvPr>
        </p:nvSpPr>
        <p:spPr>
          <a:xfrm>
            <a:off x="671604" y="570881"/>
            <a:ext cx="5458263" cy="1143000"/>
          </a:xfrm>
        </p:spPr>
        <p:txBody>
          <a:bodyPr/>
          <a:lstStyle/>
          <a:p>
            <a:r>
              <a:rPr lang="nb-NO" noProof="0"/>
              <a:t>Klikk for å redigere tittelstil</a:t>
            </a:r>
            <a:endParaRPr lang="en-GB" noProof="0"/>
          </a:p>
        </p:txBody>
      </p:sp>
      <p:sp>
        <p:nvSpPr>
          <p:cNvPr id="3" name="Content Placeholder 2"/>
          <p:cNvSpPr>
            <a:spLocks noGrp="1"/>
          </p:cNvSpPr>
          <p:nvPr>
            <p:ph idx="1"/>
          </p:nvPr>
        </p:nvSpPr>
        <p:spPr>
          <a:xfrm>
            <a:off x="579804" y="2126457"/>
            <a:ext cx="5550063" cy="3800208"/>
          </a:xfrm>
        </p:spPr>
        <p:txBody>
          <a:bodyPr/>
          <a:lstStyle/>
          <a:p>
            <a:pPr lvl="0"/>
            <a:r>
              <a:rPr lang="nb-NO" noProof="0"/>
              <a:t>Klikk for å redigere tekststiler i malen</a:t>
            </a:r>
          </a:p>
        </p:txBody>
      </p:sp>
      <p:sp>
        <p:nvSpPr>
          <p:cNvPr id="4" name="Date Placeholder 3"/>
          <p:cNvSpPr>
            <a:spLocks noGrp="1"/>
          </p:cNvSpPr>
          <p:nvPr>
            <p:ph type="dt" sz="half" idx="10"/>
          </p:nvPr>
        </p:nvSpPr>
        <p:spPr/>
        <p:txBody>
          <a:bodyPr/>
          <a:lstStyle/>
          <a:p>
            <a:fld id="{DA3BA5FE-711F-EA47-96EF-625BC7044AC5}" type="datetime1">
              <a:rPr lang="en-US" noProof="0" smtClean="0"/>
              <a:t>6/9/2023</a:t>
            </a:fld>
            <a:endParaRPr lang="en-GB" noProof="0"/>
          </a:p>
        </p:txBody>
      </p:sp>
      <p:sp>
        <p:nvSpPr>
          <p:cNvPr id="6" name="Slide Number Placeholder 5"/>
          <p:cNvSpPr>
            <a:spLocks noGrp="1"/>
          </p:cNvSpPr>
          <p:nvPr>
            <p:ph type="sldNum" sz="quarter" idx="12"/>
          </p:nvPr>
        </p:nvSpPr>
        <p:spPr/>
        <p:txBody>
          <a:bodyPr/>
          <a:lstStyle/>
          <a:p>
            <a:fld id="{28385D78-4187-AD4C-B928-A8579EE9A756}" type="slidenum">
              <a:rPr lang="en-GB" noProof="0" smtClean="0"/>
              <a:t>‹#›</a:t>
            </a:fld>
            <a:endParaRPr lang="en-GB" noProof="0"/>
          </a:p>
        </p:txBody>
      </p:sp>
      <p:sp>
        <p:nvSpPr>
          <p:cNvPr id="8" name="Rectangle 7"/>
          <p:cNvSpPr/>
          <p:nvPr userDrawn="1"/>
        </p:nvSpPr>
        <p:spPr>
          <a:xfrm>
            <a:off x="204419" y="220965"/>
            <a:ext cx="6441795" cy="71412"/>
          </a:xfrm>
          <a:prstGeom prst="rect">
            <a:avLst/>
          </a:prstGeom>
          <a:solidFill>
            <a:srgbClr val="4B4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noProof="0"/>
          </a:p>
        </p:txBody>
      </p:sp>
      <p:sp>
        <p:nvSpPr>
          <p:cNvPr id="10" name="Picture Placeholder 11"/>
          <p:cNvSpPr>
            <a:spLocks noGrp="1"/>
          </p:cNvSpPr>
          <p:nvPr>
            <p:ph type="pic" sz="quarter" idx="13"/>
          </p:nvPr>
        </p:nvSpPr>
        <p:spPr>
          <a:xfrm>
            <a:off x="6874813" y="220134"/>
            <a:ext cx="5105400" cy="6040780"/>
          </a:xfrm>
          <a:solidFill>
            <a:srgbClr val="7E9492"/>
          </a:solidFill>
        </p:spPr>
        <p:txBody>
          <a:bodyPr/>
          <a:lstStyle/>
          <a:p>
            <a:r>
              <a:rPr lang="nb-NO" noProof="0"/>
              <a:t>Klikk på ikonet for å legge til et bilde</a:t>
            </a:r>
            <a:endParaRPr lang="en-GB" noProof="0"/>
          </a:p>
        </p:txBody>
      </p:sp>
      <p:cxnSp>
        <p:nvCxnSpPr>
          <p:cNvPr id="11" name="Straight Connector 10"/>
          <p:cNvCxnSpPr/>
          <p:nvPr userDrawn="1"/>
        </p:nvCxnSpPr>
        <p:spPr>
          <a:xfrm>
            <a:off x="671605" y="1780141"/>
            <a:ext cx="430844" cy="0"/>
          </a:xfrm>
          <a:prstGeom prst="line">
            <a:avLst/>
          </a:prstGeom>
          <a:ln w="63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15973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aph + Text - Grey">
    <p:spTree>
      <p:nvGrpSpPr>
        <p:cNvPr id="1" name=""/>
        <p:cNvGrpSpPr/>
        <p:nvPr/>
      </p:nvGrpSpPr>
      <p:grpSpPr>
        <a:xfrm>
          <a:off x="0" y="0"/>
          <a:ext cx="0" cy="0"/>
          <a:chOff x="0" y="0"/>
          <a:chExt cx="0" cy="0"/>
        </a:xfrm>
      </p:grpSpPr>
      <p:sp>
        <p:nvSpPr>
          <p:cNvPr id="7" name="Rectangle 6"/>
          <p:cNvSpPr/>
          <p:nvPr userDrawn="1"/>
        </p:nvSpPr>
        <p:spPr>
          <a:xfrm>
            <a:off x="5537200" y="220134"/>
            <a:ext cx="6443013" cy="6040780"/>
          </a:xfrm>
          <a:prstGeom prst="rect">
            <a:avLst/>
          </a:prstGeom>
          <a:solidFill>
            <a:schemeClr val="bg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noProof="0"/>
          </a:p>
        </p:txBody>
      </p:sp>
      <p:sp>
        <p:nvSpPr>
          <p:cNvPr id="2" name="Title 1"/>
          <p:cNvSpPr>
            <a:spLocks noGrp="1"/>
          </p:cNvSpPr>
          <p:nvPr>
            <p:ph type="title"/>
          </p:nvPr>
        </p:nvSpPr>
        <p:spPr>
          <a:xfrm>
            <a:off x="6005605" y="570881"/>
            <a:ext cx="5458263" cy="1143000"/>
          </a:xfrm>
        </p:spPr>
        <p:txBody>
          <a:bodyPr/>
          <a:lstStyle/>
          <a:p>
            <a:r>
              <a:rPr lang="nb-NO" noProof="0"/>
              <a:t>Klikk for å redigere tittelstil</a:t>
            </a:r>
            <a:endParaRPr lang="en-GB" noProof="0"/>
          </a:p>
        </p:txBody>
      </p:sp>
      <p:sp>
        <p:nvSpPr>
          <p:cNvPr id="3" name="Content Placeholder 2"/>
          <p:cNvSpPr>
            <a:spLocks noGrp="1"/>
          </p:cNvSpPr>
          <p:nvPr>
            <p:ph idx="1"/>
          </p:nvPr>
        </p:nvSpPr>
        <p:spPr>
          <a:xfrm>
            <a:off x="5913805" y="2126457"/>
            <a:ext cx="5550063" cy="3800208"/>
          </a:xfrm>
        </p:spPr>
        <p:txBody>
          <a:bodyPr/>
          <a:lstStyle/>
          <a:p>
            <a:pPr lvl="0"/>
            <a:r>
              <a:rPr lang="nb-NO" noProof="0"/>
              <a:t>Klikk for å redigere tekststiler i malen</a:t>
            </a:r>
          </a:p>
        </p:txBody>
      </p:sp>
      <p:sp>
        <p:nvSpPr>
          <p:cNvPr id="4" name="Date Placeholder 3"/>
          <p:cNvSpPr>
            <a:spLocks noGrp="1"/>
          </p:cNvSpPr>
          <p:nvPr>
            <p:ph type="dt" sz="half" idx="10"/>
          </p:nvPr>
        </p:nvSpPr>
        <p:spPr/>
        <p:txBody>
          <a:bodyPr/>
          <a:lstStyle/>
          <a:p>
            <a:fld id="{9ECF2F44-5AFD-D34E-8B92-58F8898F0824}" type="datetime1">
              <a:rPr lang="en-US" noProof="0" smtClean="0"/>
              <a:t>6/9/2023</a:t>
            </a:fld>
            <a:endParaRPr lang="en-GB" noProof="0"/>
          </a:p>
        </p:txBody>
      </p:sp>
      <p:sp>
        <p:nvSpPr>
          <p:cNvPr id="6" name="Slide Number Placeholder 5"/>
          <p:cNvSpPr>
            <a:spLocks noGrp="1"/>
          </p:cNvSpPr>
          <p:nvPr>
            <p:ph type="sldNum" sz="quarter" idx="12"/>
          </p:nvPr>
        </p:nvSpPr>
        <p:spPr/>
        <p:txBody>
          <a:bodyPr/>
          <a:lstStyle/>
          <a:p>
            <a:fld id="{28385D78-4187-AD4C-B928-A8579EE9A756}" type="slidenum">
              <a:rPr lang="en-GB" noProof="0" smtClean="0"/>
              <a:t>‹#›</a:t>
            </a:fld>
            <a:endParaRPr lang="en-GB" noProof="0"/>
          </a:p>
        </p:txBody>
      </p:sp>
      <p:sp>
        <p:nvSpPr>
          <p:cNvPr id="8" name="Rectangle 7"/>
          <p:cNvSpPr/>
          <p:nvPr userDrawn="1"/>
        </p:nvSpPr>
        <p:spPr>
          <a:xfrm>
            <a:off x="5538419" y="220965"/>
            <a:ext cx="6441795" cy="71412"/>
          </a:xfrm>
          <a:prstGeom prst="rect">
            <a:avLst/>
          </a:prstGeom>
          <a:solidFill>
            <a:srgbClr val="4B4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noProof="0"/>
          </a:p>
        </p:txBody>
      </p:sp>
      <p:cxnSp>
        <p:nvCxnSpPr>
          <p:cNvPr id="11" name="Straight Connector 10"/>
          <p:cNvCxnSpPr/>
          <p:nvPr userDrawn="1"/>
        </p:nvCxnSpPr>
        <p:spPr>
          <a:xfrm>
            <a:off x="6005605" y="1780141"/>
            <a:ext cx="430844" cy="0"/>
          </a:xfrm>
          <a:prstGeom prst="line">
            <a:avLst/>
          </a:prstGeom>
          <a:ln w="63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4" name="Rectangle 13"/>
          <p:cNvSpPr/>
          <p:nvPr userDrawn="1"/>
        </p:nvSpPr>
        <p:spPr>
          <a:xfrm>
            <a:off x="203200" y="220134"/>
            <a:ext cx="5105400" cy="6040780"/>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noProof="0"/>
          </a:p>
        </p:txBody>
      </p:sp>
      <p:sp>
        <p:nvSpPr>
          <p:cNvPr id="18" name="Content Placeholder 17"/>
          <p:cNvSpPr>
            <a:spLocks noGrp="1"/>
          </p:cNvSpPr>
          <p:nvPr>
            <p:ph sz="quarter" idx="13" hasCustomPrompt="1"/>
          </p:nvPr>
        </p:nvSpPr>
        <p:spPr>
          <a:xfrm>
            <a:off x="203200" y="220134"/>
            <a:ext cx="5105400" cy="6040780"/>
          </a:xfrm>
        </p:spPr>
        <p:txBody>
          <a:bodyPr/>
          <a:lstStyle>
            <a:lvl1pPr marL="0" indent="0">
              <a:buNone/>
              <a:defRPr baseline="0"/>
            </a:lvl1pPr>
          </a:lstStyle>
          <a:p>
            <a:pPr lvl="0"/>
            <a:r>
              <a:rPr lang="en-GB" noProof="0"/>
              <a:t>Graph / Smartart</a:t>
            </a:r>
          </a:p>
        </p:txBody>
      </p:sp>
    </p:spTree>
    <p:extLst>
      <p:ext uri="{BB962C8B-B14F-4D97-AF65-F5344CB8AC3E}">
        <p14:creationId xmlns:p14="http://schemas.microsoft.com/office/powerpoint/2010/main" val="2549824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1F1D6E9-D703-4F0F-B724-E992F395E6EB}"/>
              </a:ext>
            </a:extLst>
          </p:cNvPr>
          <p:cNvSpPr>
            <a:spLocks noGrp="1"/>
          </p:cNvSpPr>
          <p:nvPr>
            <p:ph type="pic" sz="quarter" idx="13"/>
          </p:nvPr>
        </p:nvSpPr>
        <p:spPr>
          <a:xfrm>
            <a:off x="7329488" y="0"/>
            <a:ext cx="4862512" cy="6858000"/>
          </a:xfrm>
        </p:spPr>
        <p:txBody>
          <a:bodyPr/>
          <a:lstStyle>
            <a:lvl1pPr>
              <a:buNone/>
              <a:defRPr/>
            </a:lvl1pPr>
          </a:lstStyle>
          <a:p>
            <a:r>
              <a:rPr lang="en-US"/>
              <a:t>Click icon to add picture</a:t>
            </a:r>
            <a:endParaRPr lang="nb-NO" dirty="0"/>
          </a:p>
        </p:txBody>
      </p:sp>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4031017" cy="1051168"/>
          </a:xfrm>
        </p:spPr>
        <p:txBody>
          <a:bodyPr/>
          <a:lstStyle>
            <a:lvl1pPr>
              <a:defRPr/>
            </a:lvl1pPr>
          </a:lstStyle>
          <a:p>
            <a:r>
              <a:rPr lang="en-US"/>
              <a:t>Click to edit Master title style</a:t>
            </a:r>
            <a:endParaRPr lang="nb-NO" dirty="0"/>
          </a:p>
        </p:txBody>
      </p:sp>
      <p:sp>
        <p:nvSpPr>
          <p:cNvPr id="3" name="Content Placeholder 2">
            <a:extLst>
              <a:ext uri="{FF2B5EF4-FFF2-40B4-BE49-F238E27FC236}">
                <a16:creationId xmlns:a16="http://schemas.microsoft.com/office/drawing/2014/main" id="{0D93E16A-6125-4B01-9B97-3CA53DFF61AB}"/>
              </a:ext>
            </a:extLst>
          </p:cNvPr>
          <p:cNvSpPr>
            <a:spLocks noGrp="1"/>
          </p:cNvSpPr>
          <p:nvPr>
            <p:ph idx="1"/>
          </p:nvPr>
        </p:nvSpPr>
        <p:spPr>
          <a:xfrm>
            <a:off x="758189" y="2259018"/>
            <a:ext cx="5375472" cy="39100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15" name="Date Placeholder 14">
            <a:extLst>
              <a:ext uri="{FF2B5EF4-FFF2-40B4-BE49-F238E27FC236}">
                <a16:creationId xmlns:a16="http://schemas.microsoft.com/office/drawing/2014/main" id="{C7207310-D9A2-20F9-D03E-AB79FFAF6392}"/>
              </a:ext>
            </a:extLst>
          </p:cNvPr>
          <p:cNvSpPr>
            <a:spLocks noGrp="1"/>
          </p:cNvSpPr>
          <p:nvPr>
            <p:ph type="dt" sz="half" idx="14"/>
          </p:nvPr>
        </p:nvSpPr>
        <p:spPr/>
        <p:txBody>
          <a:bodyPr/>
          <a:lstStyle/>
          <a:p>
            <a:fld id="{6B9BECD6-50EC-4711-B3AE-A33870D31CF8}" type="datetime1">
              <a:rPr lang="en-GB" smtClean="0"/>
              <a:t>09/06/2023</a:t>
            </a:fld>
            <a:endParaRPr lang="en-GB" dirty="0"/>
          </a:p>
        </p:txBody>
      </p:sp>
      <p:sp>
        <p:nvSpPr>
          <p:cNvPr id="16" name="Footer Placeholder 15">
            <a:extLst>
              <a:ext uri="{FF2B5EF4-FFF2-40B4-BE49-F238E27FC236}">
                <a16:creationId xmlns:a16="http://schemas.microsoft.com/office/drawing/2014/main" id="{EF1C1E1E-7CC8-8501-5FC2-047CC63F63E1}"/>
              </a:ext>
            </a:extLst>
          </p:cNvPr>
          <p:cNvSpPr>
            <a:spLocks noGrp="1"/>
          </p:cNvSpPr>
          <p:nvPr>
            <p:ph type="ftr" sz="quarter" idx="15"/>
          </p:nvPr>
        </p:nvSpPr>
        <p:spPr/>
        <p:txBody>
          <a:bodyPr/>
          <a:lstStyle/>
          <a:p>
            <a:r>
              <a:rPr lang="nb-NO"/>
              <a:t>Teknologi for et bedre samfunn</a:t>
            </a:r>
            <a:endParaRPr lang="nb-NO" dirty="0"/>
          </a:p>
        </p:txBody>
      </p:sp>
      <p:sp>
        <p:nvSpPr>
          <p:cNvPr id="17" name="Slide Number Placeholder 16">
            <a:extLst>
              <a:ext uri="{FF2B5EF4-FFF2-40B4-BE49-F238E27FC236}">
                <a16:creationId xmlns:a16="http://schemas.microsoft.com/office/drawing/2014/main" id="{73241680-A1A9-2F83-7BD1-6296B6E2420A}"/>
              </a:ext>
            </a:extLst>
          </p:cNvPr>
          <p:cNvSpPr>
            <a:spLocks noGrp="1"/>
          </p:cNvSpPr>
          <p:nvPr>
            <p:ph type="sldNum" sz="quarter" idx="16"/>
          </p:nvPr>
        </p:nvSpPr>
        <p:spPr/>
        <p:txBody>
          <a:bodyPr/>
          <a:lstStyle/>
          <a:p>
            <a:fld id="{B28577EF-26A1-4248-AC55-7ADFDAB26891}" type="slidenum">
              <a:rPr lang="en-GB" smtClean="0"/>
              <a:pPr/>
              <a:t>‹#›</a:t>
            </a:fld>
            <a:endParaRPr lang="en-GB"/>
          </a:p>
        </p:txBody>
      </p:sp>
    </p:spTree>
    <p:extLst>
      <p:ext uri="{BB962C8B-B14F-4D97-AF65-F5344CB8AC3E}">
        <p14:creationId xmlns:p14="http://schemas.microsoft.com/office/powerpoint/2010/main" val="4770695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 Graph - Grey">
    <p:spTree>
      <p:nvGrpSpPr>
        <p:cNvPr id="1" name=""/>
        <p:cNvGrpSpPr/>
        <p:nvPr/>
      </p:nvGrpSpPr>
      <p:grpSpPr>
        <a:xfrm>
          <a:off x="0" y="0"/>
          <a:ext cx="0" cy="0"/>
          <a:chOff x="0" y="0"/>
          <a:chExt cx="0" cy="0"/>
        </a:xfrm>
      </p:grpSpPr>
      <p:sp>
        <p:nvSpPr>
          <p:cNvPr id="7" name="Rectangle 6"/>
          <p:cNvSpPr/>
          <p:nvPr userDrawn="1"/>
        </p:nvSpPr>
        <p:spPr>
          <a:xfrm>
            <a:off x="203200" y="220134"/>
            <a:ext cx="6443013" cy="6040780"/>
          </a:xfrm>
          <a:prstGeom prst="rect">
            <a:avLst/>
          </a:prstGeom>
          <a:solidFill>
            <a:schemeClr val="bg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noProof="0"/>
          </a:p>
        </p:txBody>
      </p:sp>
      <p:sp>
        <p:nvSpPr>
          <p:cNvPr id="2" name="Title 1"/>
          <p:cNvSpPr>
            <a:spLocks noGrp="1"/>
          </p:cNvSpPr>
          <p:nvPr>
            <p:ph type="title"/>
          </p:nvPr>
        </p:nvSpPr>
        <p:spPr>
          <a:xfrm>
            <a:off x="671604" y="570881"/>
            <a:ext cx="5458263" cy="1143000"/>
          </a:xfrm>
        </p:spPr>
        <p:txBody>
          <a:bodyPr/>
          <a:lstStyle/>
          <a:p>
            <a:r>
              <a:rPr lang="nb-NO" noProof="0"/>
              <a:t>Klikk for å redigere tittelstil</a:t>
            </a:r>
            <a:endParaRPr lang="en-GB" noProof="0"/>
          </a:p>
        </p:txBody>
      </p:sp>
      <p:sp>
        <p:nvSpPr>
          <p:cNvPr id="3" name="Content Placeholder 2"/>
          <p:cNvSpPr>
            <a:spLocks noGrp="1"/>
          </p:cNvSpPr>
          <p:nvPr>
            <p:ph idx="1"/>
          </p:nvPr>
        </p:nvSpPr>
        <p:spPr>
          <a:xfrm>
            <a:off x="579804" y="2126457"/>
            <a:ext cx="5550063" cy="3800208"/>
          </a:xfrm>
        </p:spPr>
        <p:txBody>
          <a:bodyPr/>
          <a:lstStyle/>
          <a:p>
            <a:pPr lvl="0"/>
            <a:r>
              <a:rPr lang="nb-NO" noProof="0"/>
              <a:t>Klikk for å redigere tekststiler i malen</a:t>
            </a:r>
          </a:p>
        </p:txBody>
      </p:sp>
      <p:sp>
        <p:nvSpPr>
          <p:cNvPr id="4" name="Date Placeholder 3"/>
          <p:cNvSpPr>
            <a:spLocks noGrp="1"/>
          </p:cNvSpPr>
          <p:nvPr>
            <p:ph type="dt" sz="half" idx="10"/>
          </p:nvPr>
        </p:nvSpPr>
        <p:spPr/>
        <p:txBody>
          <a:bodyPr/>
          <a:lstStyle/>
          <a:p>
            <a:fld id="{06670D61-A13E-3E45-A265-D55FAFCB0DF0}" type="datetime1">
              <a:rPr lang="en-US" noProof="0" smtClean="0"/>
              <a:t>6/9/2023</a:t>
            </a:fld>
            <a:endParaRPr lang="en-GB" noProof="0"/>
          </a:p>
        </p:txBody>
      </p:sp>
      <p:sp>
        <p:nvSpPr>
          <p:cNvPr id="6" name="Slide Number Placeholder 5"/>
          <p:cNvSpPr>
            <a:spLocks noGrp="1"/>
          </p:cNvSpPr>
          <p:nvPr>
            <p:ph type="sldNum" sz="quarter" idx="12"/>
          </p:nvPr>
        </p:nvSpPr>
        <p:spPr/>
        <p:txBody>
          <a:bodyPr/>
          <a:lstStyle/>
          <a:p>
            <a:fld id="{28385D78-4187-AD4C-B928-A8579EE9A756}" type="slidenum">
              <a:rPr lang="en-GB" noProof="0" smtClean="0"/>
              <a:t>‹#›</a:t>
            </a:fld>
            <a:endParaRPr lang="en-GB" noProof="0"/>
          </a:p>
        </p:txBody>
      </p:sp>
      <p:sp>
        <p:nvSpPr>
          <p:cNvPr id="8" name="Rectangle 7"/>
          <p:cNvSpPr/>
          <p:nvPr userDrawn="1"/>
        </p:nvSpPr>
        <p:spPr>
          <a:xfrm>
            <a:off x="204419" y="220965"/>
            <a:ext cx="6441795" cy="71412"/>
          </a:xfrm>
          <a:prstGeom prst="rect">
            <a:avLst/>
          </a:prstGeom>
          <a:solidFill>
            <a:srgbClr val="4B4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noProof="0"/>
          </a:p>
        </p:txBody>
      </p:sp>
      <p:cxnSp>
        <p:nvCxnSpPr>
          <p:cNvPr id="11" name="Straight Connector 10"/>
          <p:cNvCxnSpPr/>
          <p:nvPr userDrawn="1"/>
        </p:nvCxnSpPr>
        <p:spPr>
          <a:xfrm>
            <a:off x="671605" y="1780141"/>
            <a:ext cx="430844" cy="0"/>
          </a:xfrm>
          <a:prstGeom prst="line">
            <a:avLst/>
          </a:prstGeom>
          <a:ln w="63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userDrawn="1"/>
        </p:nvSpPr>
        <p:spPr>
          <a:xfrm>
            <a:off x="6874813" y="220134"/>
            <a:ext cx="5105400" cy="6040780"/>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noProof="0"/>
          </a:p>
        </p:txBody>
      </p:sp>
      <p:sp>
        <p:nvSpPr>
          <p:cNvPr id="13" name="Content Placeholder 17"/>
          <p:cNvSpPr>
            <a:spLocks noGrp="1"/>
          </p:cNvSpPr>
          <p:nvPr>
            <p:ph sz="quarter" idx="13" hasCustomPrompt="1"/>
          </p:nvPr>
        </p:nvSpPr>
        <p:spPr>
          <a:xfrm>
            <a:off x="6874813" y="220134"/>
            <a:ext cx="5105400" cy="6040780"/>
          </a:xfrm>
        </p:spPr>
        <p:txBody>
          <a:bodyPr/>
          <a:lstStyle>
            <a:lvl1pPr marL="0" indent="0">
              <a:buNone/>
              <a:defRPr baseline="0"/>
            </a:lvl1pPr>
          </a:lstStyle>
          <a:p>
            <a:pPr lvl="0"/>
            <a:r>
              <a:rPr lang="en-GB" noProof="0"/>
              <a:t>Graph / Smartart</a:t>
            </a:r>
          </a:p>
        </p:txBody>
      </p:sp>
    </p:spTree>
    <p:extLst>
      <p:ext uri="{BB962C8B-B14F-4D97-AF65-F5344CB8AC3E}">
        <p14:creationId xmlns:p14="http://schemas.microsoft.com/office/powerpoint/2010/main" val="33521792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7" name="Rectangle 6"/>
          <p:cNvSpPr/>
          <p:nvPr userDrawn="1"/>
        </p:nvSpPr>
        <p:spPr>
          <a:xfrm>
            <a:off x="203200" y="220134"/>
            <a:ext cx="11777013" cy="6040780"/>
          </a:xfrm>
          <a:prstGeom prst="rect">
            <a:avLst/>
          </a:prstGeom>
          <a:solidFill>
            <a:schemeClr val="bg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p>
        </p:txBody>
      </p:sp>
      <p:sp>
        <p:nvSpPr>
          <p:cNvPr id="4" name="Date Placeholder 3"/>
          <p:cNvSpPr>
            <a:spLocks noGrp="1"/>
          </p:cNvSpPr>
          <p:nvPr>
            <p:ph type="dt" sz="half" idx="10"/>
          </p:nvPr>
        </p:nvSpPr>
        <p:spPr/>
        <p:txBody>
          <a:bodyPr/>
          <a:lstStyle/>
          <a:p>
            <a:fld id="{ABF3E48C-408F-AD4C-82E0-480B961C7F1F}" type="datetime1">
              <a:rPr lang="en-US" smtClean="0"/>
              <a:t>6/9/2023</a:t>
            </a:fld>
            <a:endParaRPr lang="nb-NO" dirty="0"/>
          </a:p>
        </p:txBody>
      </p:sp>
      <p:sp>
        <p:nvSpPr>
          <p:cNvPr id="6" name="Slide Number Placeholder 5"/>
          <p:cNvSpPr>
            <a:spLocks noGrp="1"/>
          </p:cNvSpPr>
          <p:nvPr>
            <p:ph type="sldNum" sz="quarter" idx="12"/>
          </p:nvPr>
        </p:nvSpPr>
        <p:spPr/>
        <p:txBody>
          <a:bodyPr/>
          <a:lstStyle/>
          <a:p>
            <a:fld id="{28385D78-4187-AD4C-B928-A8579EE9A756}" type="slidenum">
              <a:rPr lang="nb-NO" smtClean="0"/>
              <a:t>‹#›</a:t>
            </a:fld>
            <a:endParaRPr lang="nb-NO"/>
          </a:p>
        </p:txBody>
      </p:sp>
      <p:sp>
        <p:nvSpPr>
          <p:cNvPr id="8" name="Rectangle 7"/>
          <p:cNvSpPr/>
          <p:nvPr userDrawn="1"/>
        </p:nvSpPr>
        <p:spPr>
          <a:xfrm>
            <a:off x="205427" y="220965"/>
            <a:ext cx="11774787" cy="71412"/>
          </a:xfrm>
          <a:prstGeom prst="rect">
            <a:avLst/>
          </a:prstGeom>
          <a:solidFill>
            <a:srgbClr val="4B4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p>
        </p:txBody>
      </p:sp>
      <p:sp>
        <p:nvSpPr>
          <p:cNvPr id="9" name="Picture Placeholder 8"/>
          <p:cNvSpPr>
            <a:spLocks noGrp="1"/>
          </p:cNvSpPr>
          <p:nvPr>
            <p:ph type="pic" sz="quarter" idx="13"/>
          </p:nvPr>
        </p:nvSpPr>
        <p:spPr>
          <a:xfrm>
            <a:off x="203200" y="292100"/>
            <a:ext cx="11777133" cy="5968813"/>
          </a:xfrm>
          <a:solidFill>
            <a:srgbClr val="BCCCD1"/>
          </a:solidFill>
        </p:spPr>
        <p:txBody>
          <a:bodyPr/>
          <a:lstStyle/>
          <a:p>
            <a:r>
              <a:rPr lang="nb-NO"/>
              <a:t>Klikk på ikonet for å legge til et bilde</a:t>
            </a:r>
          </a:p>
        </p:txBody>
      </p:sp>
    </p:spTree>
    <p:extLst>
      <p:ext uri="{BB962C8B-B14F-4D97-AF65-F5344CB8AC3E}">
        <p14:creationId xmlns:p14="http://schemas.microsoft.com/office/powerpoint/2010/main" val="4418098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raph or Quote">
    <p:spTree>
      <p:nvGrpSpPr>
        <p:cNvPr id="1" name=""/>
        <p:cNvGrpSpPr/>
        <p:nvPr/>
      </p:nvGrpSpPr>
      <p:grpSpPr>
        <a:xfrm>
          <a:off x="0" y="0"/>
          <a:ext cx="0" cy="0"/>
          <a:chOff x="0" y="0"/>
          <a:chExt cx="0" cy="0"/>
        </a:xfrm>
      </p:grpSpPr>
      <p:sp>
        <p:nvSpPr>
          <p:cNvPr id="7" name="Rectangle 6"/>
          <p:cNvSpPr/>
          <p:nvPr userDrawn="1"/>
        </p:nvSpPr>
        <p:spPr>
          <a:xfrm>
            <a:off x="203200" y="220134"/>
            <a:ext cx="11777013" cy="6040780"/>
          </a:xfrm>
          <a:prstGeom prst="rect">
            <a:avLst/>
          </a:prstGeom>
          <a:solidFill>
            <a:schemeClr val="bg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noProof="0"/>
          </a:p>
        </p:txBody>
      </p:sp>
      <p:sp>
        <p:nvSpPr>
          <p:cNvPr id="3" name="Content Placeholder 2"/>
          <p:cNvSpPr>
            <a:spLocks noGrp="1"/>
          </p:cNvSpPr>
          <p:nvPr>
            <p:ph idx="1" hasCustomPrompt="1"/>
          </p:nvPr>
        </p:nvSpPr>
        <p:spPr>
          <a:xfrm>
            <a:off x="205427" y="292377"/>
            <a:ext cx="11774787" cy="5968537"/>
          </a:xfrm>
        </p:spPr>
        <p:txBody>
          <a:bodyPr anchor="ctr">
            <a:normAutofit/>
          </a:bodyPr>
          <a:lstStyle>
            <a:lvl1pPr marL="0" indent="0" algn="ctr">
              <a:buNone/>
              <a:defRPr sz="4267" b="1">
                <a:latin typeface="Times New Roman"/>
                <a:cs typeface="Times New Roman"/>
              </a:defRPr>
            </a:lvl1pPr>
          </a:lstStyle>
          <a:p>
            <a:pPr lvl="0"/>
            <a:r>
              <a:rPr lang="en-GB" noProof="0"/>
              <a:t>«Quote»</a:t>
            </a:r>
          </a:p>
        </p:txBody>
      </p:sp>
      <p:sp>
        <p:nvSpPr>
          <p:cNvPr id="4" name="Date Placeholder 3"/>
          <p:cNvSpPr>
            <a:spLocks noGrp="1"/>
          </p:cNvSpPr>
          <p:nvPr>
            <p:ph type="dt" sz="half" idx="10"/>
          </p:nvPr>
        </p:nvSpPr>
        <p:spPr/>
        <p:txBody>
          <a:bodyPr/>
          <a:lstStyle/>
          <a:p>
            <a:fld id="{4FCA35D3-88DA-CE4D-A326-62A44BD8AA95}" type="datetime1">
              <a:rPr lang="en-US" noProof="0" smtClean="0"/>
              <a:t>6/9/2023</a:t>
            </a:fld>
            <a:endParaRPr lang="en-GB" noProof="0"/>
          </a:p>
        </p:txBody>
      </p:sp>
      <p:sp>
        <p:nvSpPr>
          <p:cNvPr id="6" name="Slide Number Placeholder 5"/>
          <p:cNvSpPr>
            <a:spLocks noGrp="1"/>
          </p:cNvSpPr>
          <p:nvPr>
            <p:ph type="sldNum" sz="quarter" idx="12"/>
          </p:nvPr>
        </p:nvSpPr>
        <p:spPr/>
        <p:txBody>
          <a:bodyPr/>
          <a:lstStyle/>
          <a:p>
            <a:fld id="{28385D78-4187-AD4C-B928-A8579EE9A756}" type="slidenum">
              <a:rPr lang="en-GB" noProof="0" smtClean="0"/>
              <a:t>‹#›</a:t>
            </a:fld>
            <a:endParaRPr lang="en-GB" noProof="0"/>
          </a:p>
        </p:txBody>
      </p:sp>
      <p:sp>
        <p:nvSpPr>
          <p:cNvPr id="8" name="Rectangle 7"/>
          <p:cNvSpPr/>
          <p:nvPr userDrawn="1"/>
        </p:nvSpPr>
        <p:spPr>
          <a:xfrm>
            <a:off x="205427" y="220965"/>
            <a:ext cx="11774787" cy="71412"/>
          </a:xfrm>
          <a:prstGeom prst="rect">
            <a:avLst/>
          </a:prstGeom>
          <a:solidFill>
            <a:srgbClr val="4B4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noProof="0"/>
          </a:p>
        </p:txBody>
      </p:sp>
    </p:spTree>
    <p:extLst>
      <p:ext uri="{BB962C8B-B14F-4D97-AF65-F5344CB8AC3E}">
        <p14:creationId xmlns:p14="http://schemas.microsoft.com/office/powerpoint/2010/main" val="41470506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AC72079-DB16-154D-A39F-4884D6CC0170}" type="datetime1">
              <a:rPr lang="en-US" noProof="0" smtClean="0"/>
              <a:t>6/9/2023</a:t>
            </a:fld>
            <a:endParaRPr lang="en-GB" noProof="0"/>
          </a:p>
        </p:txBody>
      </p:sp>
      <p:sp>
        <p:nvSpPr>
          <p:cNvPr id="6" name="Slide Number Placeholder 5"/>
          <p:cNvSpPr>
            <a:spLocks noGrp="1"/>
          </p:cNvSpPr>
          <p:nvPr>
            <p:ph type="sldNum" sz="quarter" idx="12"/>
          </p:nvPr>
        </p:nvSpPr>
        <p:spPr/>
        <p:txBody>
          <a:bodyPr/>
          <a:lstStyle/>
          <a:p>
            <a:fld id="{28385D78-4187-AD4C-B928-A8579EE9A756}" type="slidenum">
              <a:rPr lang="en-GB" noProof="0" smtClean="0"/>
              <a:t>‹#›</a:t>
            </a:fld>
            <a:endParaRPr lang="en-GB" noProof="0"/>
          </a:p>
        </p:txBody>
      </p:sp>
      <p:sp>
        <p:nvSpPr>
          <p:cNvPr id="8" name="Rectangle 7"/>
          <p:cNvSpPr/>
          <p:nvPr userDrawn="1"/>
        </p:nvSpPr>
        <p:spPr>
          <a:xfrm>
            <a:off x="205427" y="220965"/>
            <a:ext cx="3840000" cy="71412"/>
          </a:xfrm>
          <a:prstGeom prst="rect">
            <a:avLst/>
          </a:prstGeom>
          <a:solidFill>
            <a:srgbClr val="4B4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noProof="0"/>
          </a:p>
        </p:txBody>
      </p:sp>
      <p:sp>
        <p:nvSpPr>
          <p:cNvPr id="11" name="Rectangle 10"/>
          <p:cNvSpPr/>
          <p:nvPr userDrawn="1"/>
        </p:nvSpPr>
        <p:spPr>
          <a:xfrm>
            <a:off x="8140213" y="220965"/>
            <a:ext cx="3840000" cy="71412"/>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noProof="0"/>
          </a:p>
        </p:txBody>
      </p:sp>
      <p:sp>
        <p:nvSpPr>
          <p:cNvPr id="12" name="Rectangle 11"/>
          <p:cNvSpPr/>
          <p:nvPr userDrawn="1"/>
        </p:nvSpPr>
        <p:spPr>
          <a:xfrm>
            <a:off x="4172820" y="220965"/>
            <a:ext cx="3840000" cy="7141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noProof="0"/>
          </a:p>
        </p:txBody>
      </p:sp>
      <p:sp>
        <p:nvSpPr>
          <p:cNvPr id="13" name="Picture Placeholder 8"/>
          <p:cNvSpPr>
            <a:spLocks noGrp="1"/>
          </p:cNvSpPr>
          <p:nvPr>
            <p:ph type="pic" sz="quarter" idx="13"/>
          </p:nvPr>
        </p:nvSpPr>
        <p:spPr>
          <a:xfrm>
            <a:off x="203200" y="292100"/>
            <a:ext cx="3842227" cy="1994312"/>
          </a:xfrm>
          <a:solidFill>
            <a:srgbClr val="BCCCD1"/>
          </a:solidFill>
        </p:spPr>
        <p:txBody>
          <a:bodyPr/>
          <a:lstStyle/>
          <a:p>
            <a:r>
              <a:rPr lang="nb-NO" noProof="0"/>
              <a:t>Klikk på ikonet for å legge til et bilde</a:t>
            </a:r>
            <a:endParaRPr lang="en-GB" noProof="0"/>
          </a:p>
        </p:txBody>
      </p:sp>
      <p:sp>
        <p:nvSpPr>
          <p:cNvPr id="14" name="Picture Placeholder 8"/>
          <p:cNvSpPr>
            <a:spLocks noGrp="1"/>
          </p:cNvSpPr>
          <p:nvPr>
            <p:ph type="pic" sz="quarter" idx="14"/>
          </p:nvPr>
        </p:nvSpPr>
        <p:spPr>
          <a:xfrm>
            <a:off x="4170593" y="292100"/>
            <a:ext cx="3842227" cy="1994312"/>
          </a:xfrm>
          <a:solidFill>
            <a:srgbClr val="BCCCD1"/>
          </a:solidFill>
        </p:spPr>
        <p:txBody>
          <a:bodyPr/>
          <a:lstStyle/>
          <a:p>
            <a:r>
              <a:rPr lang="nb-NO" noProof="0"/>
              <a:t>Klikk på ikonet for å legge til et bilde</a:t>
            </a:r>
            <a:endParaRPr lang="en-GB" noProof="0"/>
          </a:p>
        </p:txBody>
      </p:sp>
      <p:sp>
        <p:nvSpPr>
          <p:cNvPr id="15" name="Picture Placeholder 8"/>
          <p:cNvSpPr>
            <a:spLocks noGrp="1"/>
          </p:cNvSpPr>
          <p:nvPr>
            <p:ph type="pic" sz="quarter" idx="15"/>
          </p:nvPr>
        </p:nvSpPr>
        <p:spPr>
          <a:xfrm>
            <a:off x="8137987" y="292100"/>
            <a:ext cx="3842227" cy="1994312"/>
          </a:xfrm>
          <a:solidFill>
            <a:srgbClr val="BCCCD1"/>
          </a:solidFill>
        </p:spPr>
        <p:txBody>
          <a:bodyPr/>
          <a:lstStyle/>
          <a:p>
            <a:r>
              <a:rPr lang="nb-NO" noProof="0"/>
              <a:t>Klikk på ikonet for å legge til et bilde</a:t>
            </a:r>
            <a:endParaRPr lang="en-GB" noProof="0"/>
          </a:p>
        </p:txBody>
      </p:sp>
      <p:sp>
        <p:nvSpPr>
          <p:cNvPr id="16" name="Content Placeholder 2"/>
          <p:cNvSpPr>
            <a:spLocks noGrp="1"/>
          </p:cNvSpPr>
          <p:nvPr>
            <p:ph idx="1"/>
          </p:nvPr>
        </p:nvSpPr>
        <p:spPr>
          <a:xfrm>
            <a:off x="205428" y="2404945"/>
            <a:ext cx="3840000" cy="3800208"/>
          </a:xfrm>
        </p:spPr>
        <p:txBody>
          <a:bodyPr/>
          <a:lstStyle/>
          <a:p>
            <a:pPr lvl="0"/>
            <a:r>
              <a:rPr lang="nb-NO" noProof="0"/>
              <a:t>Klikk for å redigere tekststiler i malen</a:t>
            </a:r>
          </a:p>
        </p:txBody>
      </p:sp>
      <p:sp>
        <p:nvSpPr>
          <p:cNvPr id="17" name="Content Placeholder 2"/>
          <p:cNvSpPr>
            <a:spLocks noGrp="1"/>
          </p:cNvSpPr>
          <p:nvPr>
            <p:ph idx="16"/>
          </p:nvPr>
        </p:nvSpPr>
        <p:spPr>
          <a:xfrm>
            <a:off x="4172820" y="2404945"/>
            <a:ext cx="3840000" cy="3800208"/>
          </a:xfrm>
        </p:spPr>
        <p:txBody>
          <a:bodyPr/>
          <a:lstStyle/>
          <a:p>
            <a:pPr lvl="0"/>
            <a:r>
              <a:rPr lang="nb-NO" noProof="0"/>
              <a:t>Klikk for å redigere tekststiler i malen</a:t>
            </a:r>
          </a:p>
        </p:txBody>
      </p:sp>
      <p:sp>
        <p:nvSpPr>
          <p:cNvPr id="18" name="Content Placeholder 2"/>
          <p:cNvSpPr>
            <a:spLocks noGrp="1"/>
          </p:cNvSpPr>
          <p:nvPr>
            <p:ph idx="17"/>
          </p:nvPr>
        </p:nvSpPr>
        <p:spPr>
          <a:xfrm>
            <a:off x="8137987" y="2404945"/>
            <a:ext cx="3840000" cy="3800208"/>
          </a:xfrm>
        </p:spPr>
        <p:txBody>
          <a:bodyPr/>
          <a:lstStyle/>
          <a:p>
            <a:pPr lvl="0"/>
            <a:r>
              <a:rPr lang="nb-NO" noProof="0"/>
              <a:t>Klikk for å redigere tekststiler i malen</a:t>
            </a:r>
          </a:p>
        </p:txBody>
      </p:sp>
    </p:spTree>
    <p:extLst>
      <p:ext uri="{BB962C8B-B14F-4D97-AF65-F5344CB8AC3E}">
        <p14:creationId xmlns:p14="http://schemas.microsoft.com/office/powerpoint/2010/main" val="29434630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hapter - Purple">
    <p:spTree>
      <p:nvGrpSpPr>
        <p:cNvPr id="1" name=""/>
        <p:cNvGrpSpPr/>
        <p:nvPr/>
      </p:nvGrpSpPr>
      <p:grpSpPr>
        <a:xfrm>
          <a:off x="0" y="0"/>
          <a:ext cx="0" cy="0"/>
          <a:chOff x="0" y="0"/>
          <a:chExt cx="0" cy="0"/>
        </a:xfrm>
      </p:grpSpPr>
      <p:sp>
        <p:nvSpPr>
          <p:cNvPr id="10" name="Rectangle 9"/>
          <p:cNvSpPr/>
          <p:nvPr userDrawn="1"/>
        </p:nvSpPr>
        <p:spPr>
          <a:xfrm>
            <a:off x="203200" y="220134"/>
            <a:ext cx="11777013" cy="60407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noProof="0"/>
          </a:p>
        </p:txBody>
      </p:sp>
      <p:sp>
        <p:nvSpPr>
          <p:cNvPr id="2" name="Title 1"/>
          <p:cNvSpPr>
            <a:spLocks noGrp="1"/>
          </p:cNvSpPr>
          <p:nvPr>
            <p:ph type="ctrTitle"/>
          </p:nvPr>
        </p:nvSpPr>
        <p:spPr>
          <a:xfrm>
            <a:off x="663051" y="1659468"/>
            <a:ext cx="5754683" cy="1540933"/>
          </a:xfrm>
        </p:spPr>
        <p:txBody>
          <a:bodyPr anchor="b">
            <a:normAutofit/>
          </a:bodyPr>
          <a:lstStyle>
            <a:lvl1pPr>
              <a:defRPr sz="3200">
                <a:solidFill>
                  <a:schemeClr val="bg1"/>
                </a:solidFill>
              </a:defRPr>
            </a:lvl1pPr>
          </a:lstStyle>
          <a:p>
            <a:r>
              <a:rPr lang="nb-NO" noProof="0"/>
              <a:t>Klikk for å redigere tittelstil</a:t>
            </a:r>
            <a:endParaRPr lang="en-GB" noProof="0"/>
          </a:p>
        </p:txBody>
      </p:sp>
      <p:sp>
        <p:nvSpPr>
          <p:cNvPr id="3" name="Subtitle 2"/>
          <p:cNvSpPr>
            <a:spLocks noGrp="1"/>
          </p:cNvSpPr>
          <p:nvPr>
            <p:ph type="subTitle" idx="1"/>
          </p:nvPr>
        </p:nvSpPr>
        <p:spPr>
          <a:xfrm>
            <a:off x="663051" y="3657600"/>
            <a:ext cx="5754683" cy="711200"/>
          </a:xfrm>
        </p:spPr>
        <p:txBody>
          <a:bodyPr lIns="0" rIns="0">
            <a:normAutofit/>
          </a:bodyPr>
          <a:lstStyle>
            <a:lvl1pPr marL="0" indent="0" algn="l">
              <a:buNone/>
              <a:defRPr sz="2133">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b-NO" noProof="0"/>
              <a:t>Klikk for å redigere undertittelstil i malen</a:t>
            </a:r>
            <a:endParaRPr lang="en-GB" noProof="0"/>
          </a:p>
        </p:txBody>
      </p:sp>
      <p:sp>
        <p:nvSpPr>
          <p:cNvPr id="4" name="Date Placeholder 3"/>
          <p:cNvSpPr>
            <a:spLocks noGrp="1"/>
          </p:cNvSpPr>
          <p:nvPr>
            <p:ph type="dt" sz="half" idx="10"/>
          </p:nvPr>
        </p:nvSpPr>
        <p:spPr/>
        <p:txBody>
          <a:bodyPr/>
          <a:lstStyle>
            <a:lvl1pPr>
              <a:defRPr>
                <a:solidFill>
                  <a:schemeClr val="tx1"/>
                </a:solidFill>
              </a:defRPr>
            </a:lvl1pPr>
          </a:lstStyle>
          <a:p>
            <a:fld id="{704C26B5-7A06-7C45-AE88-68CEB8F24371}" type="datetime1">
              <a:rPr lang="en-US" noProof="0" smtClean="0"/>
              <a:t>6/9/2023</a:t>
            </a:fld>
            <a:endParaRPr lang="en-GB" noProof="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28385D78-4187-AD4C-B928-A8579EE9A756}" type="slidenum">
              <a:rPr lang="en-GB" noProof="0" smtClean="0"/>
              <a:pPr/>
              <a:t>‹#›</a:t>
            </a:fld>
            <a:endParaRPr lang="en-GB" noProof="0"/>
          </a:p>
        </p:txBody>
      </p:sp>
      <p:cxnSp>
        <p:nvCxnSpPr>
          <p:cNvPr id="13" name="Straight Connector 12"/>
          <p:cNvCxnSpPr/>
          <p:nvPr userDrawn="1"/>
        </p:nvCxnSpPr>
        <p:spPr>
          <a:xfrm>
            <a:off x="693249" y="3443895"/>
            <a:ext cx="430844" cy="0"/>
          </a:xfrm>
          <a:prstGeom prst="line">
            <a:avLst/>
          </a:prstGeom>
          <a:ln w="63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5" name="Rectangle 14"/>
          <p:cNvSpPr/>
          <p:nvPr userDrawn="1"/>
        </p:nvSpPr>
        <p:spPr>
          <a:xfrm>
            <a:off x="205427" y="220965"/>
            <a:ext cx="11774787" cy="71412"/>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noProof="0"/>
          </a:p>
        </p:txBody>
      </p:sp>
      <p:sp>
        <p:nvSpPr>
          <p:cNvPr id="16" name="Picture Placeholder 11"/>
          <p:cNvSpPr>
            <a:spLocks noGrp="1"/>
          </p:cNvSpPr>
          <p:nvPr>
            <p:ph type="pic" sz="quarter" idx="13"/>
          </p:nvPr>
        </p:nvSpPr>
        <p:spPr>
          <a:xfrm>
            <a:off x="6874933" y="292377"/>
            <a:ext cx="5105400" cy="5968537"/>
          </a:xfrm>
          <a:solidFill>
            <a:srgbClr val="7E9492"/>
          </a:solidFill>
        </p:spPr>
        <p:txBody>
          <a:bodyPr/>
          <a:lstStyle/>
          <a:p>
            <a:r>
              <a:rPr lang="nb-NO" noProof="0"/>
              <a:t>Klikk på ikonet for å legge til et bilde</a:t>
            </a:r>
            <a:endParaRPr lang="en-GB" noProof="0"/>
          </a:p>
        </p:txBody>
      </p:sp>
    </p:spTree>
    <p:extLst>
      <p:ext uri="{BB962C8B-B14F-4D97-AF65-F5344CB8AC3E}">
        <p14:creationId xmlns:p14="http://schemas.microsoft.com/office/powerpoint/2010/main" val="4522834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hapter - Green">
    <p:spTree>
      <p:nvGrpSpPr>
        <p:cNvPr id="1" name=""/>
        <p:cNvGrpSpPr/>
        <p:nvPr/>
      </p:nvGrpSpPr>
      <p:grpSpPr>
        <a:xfrm>
          <a:off x="0" y="0"/>
          <a:ext cx="0" cy="0"/>
          <a:chOff x="0" y="0"/>
          <a:chExt cx="0" cy="0"/>
        </a:xfrm>
      </p:grpSpPr>
      <p:sp>
        <p:nvSpPr>
          <p:cNvPr id="10" name="Rectangle 9"/>
          <p:cNvSpPr/>
          <p:nvPr userDrawn="1"/>
        </p:nvSpPr>
        <p:spPr>
          <a:xfrm>
            <a:off x="203200" y="220134"/>
            <a:ext cx="11777013" cy="6040780"/>
          </a:xfrm>
          <a:prstGeom prst="rect">
            <a:avLst/>
          </a:prstGeom>
          <a:solidFill>
            <a:srgbClr val="007C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noProof="0"/>
          </a:p>
        </p:txBody>
      </p:sp>
      <p:sp>
        <p:nvSpPr>
          <p:cNvPr id="2" name="Title 1"/>
          <p:cNvSpPr>
            <a:spLocks noGrp="1"/>
          </p:cNvSpPr>
          <p:nvPr>
            <p:ph type="ctrTitle"/>
          </p:nvPr>
        </p:nvSpPr>
        <p:spPr>
          <a:xfrm>
            <a:off x="663051" y="1659468"/>
            <a:ext cx="5754683" cy="1540933"/>
          </a:xfrm>
        </p:spPr>
        <p:txBody>
          <a:bodyPr anchor="b">
            <a:normAutofit/>
          </a:bodyPr>
          <a:lstStyle>
            <a:lvl1pPr>
              <a:defRPr sz="3200">
                <a:solidFill>
                  <a:schemeClr val="bg1"/>
                </a:solidFill>
              </a:defRPr>
            </a:lvl1pPr>
          </a:lstStyle>
          <a:p>
            <a:r>
              <a:rPr lang="nb-NO" noProof="0"/>
              <a:t>Klikk for å redigere tittelstil</a:t>
            </a:r>
            <a:endParaRPr lang="en-GB" noProof="0"/>
          </a:p>
        </p:txBody>
      </p:sp>
      <p:sp>
        <p:nvSpPr>
          <p:cNvPr id="3" name="Subtitle 2"/>
          <p:cNvSpPr>
            <a:spLocks noGrp="1"/>
          </p:cNvSpPr>
          <p:nvPr>
            <p:ph type="subTitle" idx="1"/>
          </p:nvPr>
        </p:nvSpPr>
        <p:spPr>
          <a:xfrm>
            <a:off x="663051" y="3657600"/>
            <a:ext cx="5754683" cy="711200"/>
          </a:xfrm>
        </p:spPr>
        <p:txBody>
          <a:bodyPr lIns="0" rIns="0">
            <a:normAutofit/>
          </a:bodyPr>
          <a:lstStyle>
            <a:lvl1pPr marL="0" indent="0" algn="l">
              <a:buNone/>
              <a:defRPr sz="2133">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b-NO" noProof="0"/>
              <a:t>Klikk for å redigere undertittelstil i malen</a:t>
            </a:r>
            <a:endParaRPr lang="en-GB" noProof="0"/>
          </a:p>
        </p:txBody>
      </p:sp>
      <p:sp>
        <p:nvSpPr>
          <p:cNvPr id="4" name="Date Placeholder 3"/>
          <p:cNvSpPr>
            <a:spLocks noGrp="1"/>
          </p:cNvSpPr>
          <p:nvPr>
            <p:ph type="dt" sz="half" idx="10"/>
          </p:nvPr>
        </p:nvSpPr>
        <p:spPr/>
        <p:txBody>
          <a:bodyPr/>
          <a:lstStyle>
            <a:lvl1pPr>
              <a:defRPr>
                <a:solidFill>
                  <a:schemeClr val="tx1"/>
                </a:solidFill>
              </a:defRPr>
            </a:lvl1pPr>
          </a:lstStyle>
          <a:p>
            <a:fld id="{A24CE802-EA64-4A48-B1C7-C0EE853B4C0F}" type="datetime1">
              <a:rPr lang="en-US" noProof="0" smtClean="0"/>
              <a:t>6/9/2023</a:t>
            </a:fld>
            <a:endParaRPr lang="en-GB" noProof="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28385D78-4187-AD4C-B928-A8579EE9A756}" type="slidenum">
              <a:rPr lang="en-GB" noProof="0" smtClean="0"/>
              <a:pPr/>
              <a:t>‹#›</a:t>
            </a:fld>
            <a:endParaRPr lang="en-GB" noProof="0"/>
          </a:p>
        </p:txBody>
      </p:sp>
      <p:sp>
        <p:nvSpPr>
          <p:cNvPr id="12" name="Picture Placeholder 11"/>
          <p:cNvSpPr>
            <a:spLocks noGrp="1"/>
          </p:cNvSpPr>
          <p:nvPr>
            <p:ph type="pic" sz="quarter" idx="13"/>
          </p:nvPr>
        </p:nvSpPr>
        <p:spPr>
          <a:xfrm>
            <a:off x="6874933" y="292377"/>
            <a:ext cx="5105400" cy="5968537"/>
          </a:xfrm>
          <a:solidFill>
            <a:srgbClr val="7E9492"/>
          </a:solidFill>
        </p:spPr>
        <p:txBody>
          <a:bodyPr/>
          <a:lstStyle/>
          <a:p>
            <a:r>
              <a:rPr lang="nb-NO" noProof="0"/>
              <a:t>Klikk på ikonet for å legge til et bilde</a:t>
            </a:r>
            <a:endParaRPr lang="en-GB" noProof="0"/>
          </a:p>
        </p:txBody>
      </p:sp>
      <p:cxnSp>
        <p:nvCxnSpPr>
          <p:cNvPr id="13" name="Straight Connector 12"/>
          <p:cNvCxnSpPr/>
          <p:nvPr userDrawn="1"/>
        </p:nvCxnSpPr>
        <p:spPr>
          <a:xfrm>
            <a:off x="693249" y="3443895"/>
            <a:ext cx="430844" cy="0"/>
          </a:xfrm>
          <a:prstGeom prst="line">
            <a:avLst/>
          </a:prstGeom>
          <a:ln w="63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5" name="Rectangle 14"/>
          <p:cNvSpPr/>
          <p:nvPr userDrawn="1"/>
        </p:nvSpPr>
        <p:spPr>
          <a:xfrm>
            <a:off x="205427" y="220965"/>
            <a:ext cx="11774787" cy="7141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noProof="0"/>
          </a:p>
        </p:txBody>
      </p:sp>
    </p:spTree>
    <p:extLst>
      <p:ext uri="{BB962C8B-B14F-4D97-AF65-F5344CB8AC3E}">
        <p14:creationId xmlns:p14="http://schemas.microsoft.com/office/powerpoint/2010/main" val="19874314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hapter - Yellow">
    <p:spTree>
      <p:nvGrpSpPr>
        <p:cNvPr id="1" name=""/>
        <p:cNvGrpSpPr/>
        <p:nvPr/>
      </p:nvGrpSpPr>
      <p:grpSpPr>
        <a:xfrm>
          <a:off x="0" y="0"/>
          <a:ext cx="0" cy="0"/>
          <a:chOff x="0" y="0"/>
          <a:chExt cx="0" cy="0"/>
        </a:xfrm>
      </p:grpSpPr>
      <p:sp>
        <p:nvSpPr>
          <p:cNvPr id="10" name="Rectangle 9"/>
          <p:cNvSpPr/>
          <p:nvPr userDrawn="1"/>
        </p:nvSpPr>
        <p:spPr>
          <a:xfrm>
            <a:off x="203200" y="220134"/>
            <a:ext cx="11777013" cy="604078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noProof="0"/>
          </a:p>
        </p:txBody>
      </p:sp>
      <p:sp>
        <p:nvSpPr>
          <p:cNvPr id="2" name="Title 1"/>
          <p:cNvSpPr>
            <a:spLocks noGrp="1"/>
          </p:cNvSpPr>
          <p:nvPr>
            <p:ph type="ctrTitle"/>
          </p:nvPr>
        </p:nvSpPr>
        <p:spPr>
          <a:xfrm>
            <a:off x="663051" y="1659468"/>
            <a:ext cx="5754683" cy="1540933"/>
          </a:xfrm>
        </p:spPr>
        <p:txBody>
          <a:bodyPr anchor="b">
            <a:normAutofit/>
          </a:bodyPr>
          <a:lstStyle>
            <a:lvl1pPr>
              <a:defRPr sz="3200">
                <a:solidFill>
                  <a:schemeClr val="tx1"/>
                </a:solidFill>
              </a:defRPr>
            </a:lvl1pPr>
          </a:lstStyle>
          <a:p>
            <a:r>
              <a:rPr lang="nb-NO" noProof="0"/>
              <a:t>Klikk for å redigere tittelstil</a:t>
            </a:r>
            <a:endParaRPr lang="en-GB" noProof="0"/>
          </a:p>
        </p:txBody>
      </p:sp>
      <p:sp>
        <p:nvSpPr>
          <p:cNvPr id="3" name="Subtitle 2"/>
          <p:cNvSpPr>
            <a:spLocks noGrp="1"/>
          </p:cNvSpPr>
          <p:nvPr>
            <p:ph type="subTitle" idx="1"/>
          </p:nvPr>
        </p:nvSpPr>
        <p:spPr>
          <a:xfrm>
            <a:off x="663051" y="3657600"/>
            <a:ext cx="5754683" cy="711200"/>
          </a:xfrm>
        </p:spPr>
        <p:txBody>
          <a:bodyPr lIns="0" rIns="0">
            <a:normAutofit/>
          </a:bodyPr>
          <a:lstStyle>
            <a:lvl1pPr marL="0" indent="0" algn="l">
              <a:buNone/>
              <a:defRPr sz="2133">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b-NO" noProof="0"/>
              <a:t>Klikk for å redigere undertittelstil i malen</a:t>
            </a:r>
            <a:endParaRPr lang="en-GB" noProof="0"/>
          </a:p>
        </p:txBody>
      </p:sp>
      <p:sp>
        <p:nvSpPr>
          <p:cNvPr id="4" name="Date Placeholder 3"/>
          <p:cNvSpPr>
            <a:spLocks noGrp="1"/>
          </p:cNvSpPr>
          <p:nvPr>
            <p:ph type="dt" sz="half" idx="10"/>
          </p:nvPr>
        </p:nvSpPr>
        <p:spPr/>
        <p:txBody>
          <a:bodyPr/>
          <a:lstStyle>
            <a:lvl1pPr>
              <a:defRPr>
                <a:solidFill>
                  <a:schemeClr val="tx1"/>
                </a:solidFill>
              </a:defRPr>
            </a:lvl1pPr>
          </a:lstStyle>
          <a:p>
            <a:fld id="{EEF49D4B-9861-5645-9B1C-3419A18E9F33}" type="datetime1">
              <a:rPr lang="en-US" noProof="0" smtClean="0"/>
              <a:t>6/9/2023</a:t>
            </a:fld>
            <a:endParaRPr lang="en-GB" noProof="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28385D78-4187-AD4C-B928-A8579EE9A756}" type="slidenum">
              <a:rPr lang="en-GB" noProof="0" smtClean="0"/>
              <a:pPr/>
              <a:t>‹#›</a:t>
            </a:fld>
            <a:endParaRPr lang="en-GB" noProof="0"/>
          </a:p>
        </p:txBody>
      </p:sp>
      <p:sp>
        <p:nvSpPr>
          <p:cNvPr id="12" name="Picture Placeholder 11"/>
          <p:cNvSpPr>
            <a:spLocks noGrp="1"/>
          </p:cNvSpPr>
          <p:nvPr>
            <p:ph type="pic" sz="quarter" idx="13"/>
          </p:nvPr>
        </p:nvSpPr>
        <p:spPr>
          <a:xfrm>
            <a:off x="6874933" y="292377"/>
            <a:ext cx="5105400" cy="5968537"/>
          </a:xfrm>
          <a:solidFill>
            <a:srgbClr val="7E9492"/>
          </a:solidFill>
        </p:spPr>
        <p:txBody>
          <a:bodyPr/>
          <a:lstStyle/>
          <a:p>
            <a:r>
              <a:rPr lang="nb-NO" noProof="0"/>
              <a:t>Klikk på ikonet for å legge til et bilde</a:t>
            </a:r>
            <a:endParaRPr lang="en-GB" noProof="0"/>
          </a:p>
        </p:txBody>
      </p:sp>
      <p:cxnSp>
        <p:nvCxnSpPr>
          <p:cNvPr id="13" name="Straight Connector 12"/>
          <p:cNvCxnSpPr/>
          <p:nvPr userDrawn="1"/>
        </p:nvCxnSpPr>
        <p:spPr>
          <a:xfrm>
            <a:off x="693249" y="3443895"/>
            <a:ext cx="430844" cy="0"/>
          </a:xfrm>
          <a:prstGeom prst="line">
            <a:avLst/>
          </a:prstGeom>
          <a:ln w="6350" cmpd="sng">
            <a:solidFill>
              <a:schemeClr val="accent4">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Rectangle 14"/>
          <p:cNvSpPr/>
          <p:nvPr userDrawn="1"/>
        </p:nvSpPr>
        <p:spPr>
          <a:xfrm>
            <a:off x="205427" y="220965"/>
            <a:ext cx="11774787" cy="71412"/>
          </a:xfrm>
          <a:prstGeom prst="rect">
            <a:avLst/>
          </a:prstGeom>
          <a:solidFill>
            <a:schemeClr val="accent4">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noProof="0"/>
          </a:p>
        </p:txBody>
      </p:sp>
    </p:spTree>
    <p:extLst>
      <p:ext uri="{BB962C8B-B14F-4D97-AF65-F5344CB8AC3E}">
        <p14:creationId xmlns:p14="http://schemas.microsoft.com/office/powerpoint/2010/main" val="38953415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hapter - Blue">
    <p:spTree>
      <p:nvGrpSpPr>
        <p:cNvPr id="1" name=""/>
        <p:cNvGrpSpPr/>
        <p:nvPr/>
      </p:nvGrpSpPr>
      <p:grpSpPr>
        <a:xfrm>
          <a:off x="0" y="0"/>
          <a:ext cx="0" cy="0"/>
          <a:chOff x="0" y="0"/>
          <a:chExt cx="0" cy="0"/>
        </a:xfrm>
      </p:grpSpPr>
      <p:sp>
        <p:nvSpPr>
          <p:cNvPr id="10" name="Rectangle 9"/>
          <p:cNvSpPr/>
          <p:nvPr userDrawn="1"/>
        </p:nvSpPr>
        <p:spPr>
          <a:xfrm>
            <a:off x="203200" y="220134"/>
            <a:ext cx="11777013" cy="604078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noProof="0"/>
          </a:p>
        </p:txBody>
      </p:sp>
      <p:sp>
        <p:nvSpPr>
          <p:cNvPr id="2" name="Title 1"/>
          <p:cNvSpPr>
            <a:spLocks noGrp="1"/>
          </p:cNvSpPr>
          <p:nvPr>
            <p:ph type="ctrTitle"/>
          </p:nvPr>
        </p:nvSpPr>
        <p:spPr>
          <a:xfrm>
            <a:off x="663051" y="1659468"/>
            <a:ext cx="5754683" cy="1540933"/>
          </a:xfrm>
        </p:spPr>
        <p:txBody>
          <a:bodyPr anchor="b">
            <a:normAutofit/>
          </a:bodyPr>
          <a:lstStyle>
            <a:lvl1pPr>
              <a:defRPr sz="3200">
                <a:solidFill>
                  <a:schemeClr val="bg1"/>
                </a:solidFill>
              </a:defRPr>
            </a:lvl1pPr>
          </a:lstStyle>
          <a:p>
            <a:r>
              <a:rPr lang="nb-NO" noProof="0"/>
              <a:t>Klikk for å redigere tittelstil</a:t>
            </a:r>
            <a:endParaRPr lang="en-GB" noProof="0"/>
          </a:p>
        </p:txBody>
      </p:sp>
      <p:sp>
        <p:nvSpPr>
          <p:cNvPr id="3" name="Subtitle 2"/>
          <p:cNvSpPr>
            <a:spLocks noGrp="1"/>
          </p:cNvSpPr>
          <p:nvPr>
            <p:ph type="subTitle" idx="1"/>
          </p:nvPr>
        </p:nvSpPr>
        <p:spPr>
          <a:xfrm>
            <a:off x="663051" y="3657600"/>
            <a:ext cx="5754683" cy="711200"/>
          </a:xfrm>
        </p:spPr>
        <p:txBody>
          <a:bodyPr lIns="0" rIns="0">
            <a:normAutofit/>
          </a:bodyPr>
          <a:lstStyle>
            <a:lvl1pPr marL="0" indent="0" algn="l">
              <a:buNone/>
              <a:defRPr sz="2133">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b-NO" noProof="0"/>
              <a:t>Klikk for å redigere undertittelstil i malen</a:t>
            </a:r>
            <a:endParaRPr lang="en-GB" noProof="0"/>
          </a:p>
        </p:txBody>
      </p:sp>
      <p:sp>
        <p:nvSpPr>
          <p:cNvPr id="4" name="Date Placeholder 3"/>
          <p:cNvSpPr>
            <a:spLocks noGrp="1"/>
          </p:cNvSpPr>
          <p:nvPr>
            <p:ph type="dt" sz="half" idx="10"/>
          </p:nvPr>
        </p:nvSpPr>
        <p:spPr/>
        <p:txBody>
          <a:bodyPr/>
          <a:lstStyle>
            <a:lvl1pPr>
              <a:defRPr>
                <a:solidFill>
                  <a:schemeClr val="tx1"/>
                </a:solidFill>
              </a:defRPr>
            </a:lvl1pPr>
          </a:lstStyle>
          <a:p>
            <a:fld id="{C79A3BB2-4D9C-AD4E-8B4D-A69880551F61}" type="datetime1">
              <a:rPr lang="en-US" noProof="0" smtClean="0"/>
              <a:t>6/9/2023</a:t>
            </a:fld>
            <a:endParaRPr lang="en-GB" noProof="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28385D78-4187-AD4C-B928-A8579EE9A756}" type="slidenum">
              <a:rPr lang="en-GB" noProof="0" smtClean="0"/>
              <a:pPr/>
              <a:t>‹#›</a:t>
            </a:fld>
            <a:endParaRPr lang="en-GB" noProof="0"/>
          </a:p>
        </p:txBody>
      </p:sp>
      <p:sp>
        <p:nvSpPr>
          <p:cNvPr id="12" name="Picture Placeholder 11"/>
          <p:cNvSpPr>
            <a:spLocks noGrp="1"/>
          </p:cNvSpPr>
          <p:nvPr>
            <p:ph type="pic" sz="quarter" idx="13"/>
          </p:nvPr>
        </p:nvSpPr>
        <p:spPr>
          <a:xfrm>
            <a:off x="6874933" y="292377"/>
            <a:ext cx="5105400" cy="5968537"/>
          </a:xfrm>
          <a:solidFill>
            <a:srgbClr val="7E9492"/>
          </a:solidFill>
        </p:spPr>
        <p:txBody>
          <a:bodyPr/>
          <a:lstStyle/>
          <a:p>
            <a:r>
              <a:rPr lang="nb-NO" noProof="0"/>
              <a:t>Klikk på ikonet for å legge til et bilde</a:t>
            </a:r>
            <a:endParaRPr lang="en-GB" noProof="0"/>
          </a:p>
        </p:txBody>
      </p:sp>
      <p:cxnSp>
        <p:nvCxnSpPr>
          <p:cNvPr id="13" name="Straight Connector 12"/>
          <p:cNvCxnSpPr/>
          <p:nvPr userDrawn="1"/>
        </p:nvCxnSpPr>
        <p:spPr>
          <a:xfrm>
            <a:off x="693249" y="3443895"/>
            <a:ext cx="430844" cy="0"/>
          </a:xfrm>
          <a:prstGeom prst="line">
            <a:avLst/>
          </a:prstGeom>
          <a:ln w="6350" cmpd="sng">
            <a:solidFill>
              <a:schemeClr val="accent5">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Rectangle 14"/>
          <p:cNvSpPr/>
          <p:nvPr userDrawn="1"/>
        </p:nvSpPr>
        <p:spPr>
          <a:xfrm>
            <a:off x="205427" y="220965"/>
            <a:ext cx="11774787" cy="71412"/>
          </a:xfrm>
          <a:prstGeom prst="rect">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noProof="0"/>
          </a:p>
        </p:txBody>
      </p:sp>
    </p:spTree>
    <p:extLst>
      <p:ext uri="{BB962C8B-B14F-4D97-AF65-F5344CB8AC3E}">
        <p14:creationId xmlns:p14="http://schemas.microsoft.com/office/powerpoint/2010/main" val="16568780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hapter - Red">
    <p:spTree>
      <p:nvGrpSpPr>
        <p:cNvPr id="1" name=""/>
        <p:cNvGrpSpPr/>
        <p:nvPr/>
      </p:nvGrpSpPr>
      <p:grpSpPr>
        <a:xfrm>
          <a:off x="0" y="0"/>
          <a:ext cx="0" cy="0"/>
          <a:chOff x="0" y="0"/>
          <a:chExt cx="0" cy="0"/>
        </a:xfrm>
      </p:grpSpPr>
      <p:sp>
        <p:nvSpPr>
          <p:cNvPr id="10" name="Rectangle 9"/>
          <p:cNvSpPr/>
          <p:nvPr userDrawn="1"/>
        </p:nvSpPr>
        <p:spPr>
          <a:xfrm>
            <a:off x="203200" y="220134"/>
            <a:ext cx="11777013" cy="604078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noProof="0"/>
          </a:p>
        </p:txBody>
      </p:sp>
      <p:sp>
        <p:nvSpPr>
          <p:cNvPr id="2" name="Title 1"/>
          <p:cNvSpPr>
            <a:spLocks noGrp="1"/>
          </p:cNvSpPr>
          <p:nvPr>
            <p:ph type="ctrTitle"/>
          </p:nvPr>
        </p:nvSpPr>
        <p:spPr>
          <a:xfrm>
            <a:off x="663051" y="1659468"/>
            <a:ext cx="5754683" cy="1540933"/>
          </a:xfrm>
        </p:spPr>
        <p:txBody>
          <a:bodyPr anchor="b">
            <a:normAutofit/>
          </a:bodyPr>
          <a:lstStyle>
            <a:lvl1pPr>
              <a:defRPr sz="3200">
                <a:solidFill>
                  <a:schemeClr val="bg1"/>
                </a:solidFill>
              </a:defRPr>
            </a:lvl1pPr>
          </a:lstStyle>
          <a:p>
            <a:r>
              <a:rPr lang="nb-NO" noProof="0"/>
              <a:t>Klikk for å redigere tittelstil</a:t>
            </a:r>
            <a:endParaRPr lang="en-GB" noProof="0"/>
          </a:p>
        </p:txBody>
      </p:sp>
      <p:sp>
        <p:nvSpPr>
          <p:cNvPr id="3" name="Subtitle 2"/>
          <p:cNvSpPr>
            <a:spLocks noGrp="1"/>
          </p:cNvSpPr>
          <p:nvPr>
            <p:ph type="subTitle" idx="1"/>
          </p:nvPr>
        </p:nvSpPr>
        <p:spPr>
          <a:xfrm>
            <a:off x="663051" y="3657600"/>
            <a:ext cx="5754683" cy="711200"/>
          </a:xfrm>
        </p:spPr>
        <p:txBody>
          <a:bodyPr lIns="0" rIns="0">
            <a:normAutofit/>
          </a:bodyPr>
          <a:lstStyle>
            <a:lvl1pPr marL="0" indent="0" algn="l">
              <a:buNone/>
              <a:defRPr sz="2133">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b-NO" noProof="0"/>
              <a:t>Klikk for å redigere undertittelstil i malen</a:t>
            </a:r>
            <a:endParaRPr lang="en-GB" noProof="0"/>
          </a:p>
        </p:txBody>
      </p:sp>
      <p:sp>
        <p:nvSpPr>
          <p:cNvPr id="4" name="Date Placeholder 3"/>
          <p:cNvSpPr>
            <a:spLocks noGrp="1"/>
          </p:cNvSpPr>
          <p:nvPr>
            <p:ph type="dt" sz="half" idx="10"/>
          </p:nvPr>
        </p:nvSpPr>
        <p:spPr/>
        <p:txBody>
          <a:bodyPr/>
          <a:lstStyle>
            <a:lvl1pPr>
              <a:defRPr>
                <a:solidFill>
                  <a:schemeClr val="tx1"/>
                </a:solidFill>
              </a:defRPr>
            </a:lvl1pPr>
          </a:lstStyle>
          <a:p>
            <a:fld id="{92C173FE-FF69-E04E-9988-939EF0616E31}" type="datetime1">
              <a:rPr lang="en-US" noProof="0" smtClean="0"/>
              <a:t>6/9/2023</a:t>
            </a:fld>
            <a:endParaRPr lang="en-GB" noProof="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28385D78-4187-AD4C-B928-A8579EE9A756}" type="slidenum">
              <a:rPr lang="en-GB" noProof="0" smtClean="0"/>
              <a:pPr/>
              <a:t>‹#›</a:t>
            </a:fld>
            <a:endParaRPr lang="en-GB" noProof="0"/>
          </a:p>
        </p:txBody>
      </p:sp>
      <p:sp>
        <p:nvSpPr>
          <p:cNvPr id="12" name="Picture Placeholder 11"/>
          <p:cNvSpPr>
            <a:spLocks noGrp="1"/>
          </p:cNvSpPr>
          <p:nvPr>
            <p:ph type="pic" sz="quarter" idx="13"/>
          </p:nvPr>
        </p:nvSpPr>
        <p:spPr>
          <a:xfrm>
            <a:off x="6874933" y="292377"/>
            <a:ext cx="5105400" cy="5968537"/>
          </a:xfrm>
          <a:solidFill>
            <a:srgbClr val="7E9492"/>
          </a:solidFill>
        </p:spPr>
        <p:txBody>
          <a:bodyPr/>
          <a:lstStyle/>
          <a:p>
            <a:r>
              <a:rPr lang="nb-NO" noProof="0"/>
              <a:t>Klikk på ikonet for å legge til et bilde</a:t>
            </a:r>
            <a:endParaRPr lang="en-GB" noProof="0"/>
          </a:p>
        </p:txBody>
      </p:sp>
      <p:cxnSp>
        <p:nvCxnSpPr>
          <p:cNvPr id="13" name="Straight Connector 12"/>
          <p:cNvCxnSpPr/>
          <p:nvPr userDrawn="1"/>
        </p:nvCxnSpPr>
        <p:spPr>
          <a:xfrm>
            <a:off x="693249" y="3443895"/>
            <a:ext cx="430844" cy="0"/>
          </a:xfrm>
          <a:prstGeom prst="line">
            <a:avLst/>
          </a:prstGeom>
          <a:ln w="6350" cmpd="sng">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Rectangle 14"/>
          <p:cNvSpPr/>
          <p:nvPr userDrawn="1"/>
        </p:nvSpPr>
        <p:spPr>
          <a:xfrm>
            <a:off x="205427" y="220965"/>
            <a:ext cx="11774787" cy="71412"/>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noProof="0"/>
          </a:p>
        </p:txBody>
      </p:sp>
    </p:spTree>
    <p:extLst>
      <p:ext uri="{BB962C8B-B14F-4D97-AF65-F5344CB8AC3E}">
        <p14:creationId xmlns:p14="http://schemas.microsoft.com/office/powerpoint/2010/main" val="39480893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polimi 1">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07DF6A00-66D8-4617-B142-EE9E83C89C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43"/>
            <a:ext cx="12192000" cy="6857657"/>
          </a:xfrm>
          <a:prstGeom prst="rect">
            <a:avLst/>
          </a:prstGeom>
        </p:spPr>
      </p:pic>
      <p:sp>
        <p:nvSpPr>
          <p:cNvPr id="2" name="object 6"/>
          <p:cNvSpPr/>
          <p:nvPr userDrawn="1"/>
        </p:nvSpPr>
        <p:spPr>
          <a:xfrm>
            <a:off x="6096000" y="6381106"/>
            <a:ext cx="6096000" cy="476895"/>
          </a:xfrm>
          <a:custGeom>
            <a:avLst/>
            <a:gdLst/>
            <a:ahLst/>
            <a:cxnLst/>
            <a:rect l="l" t="t" r="r" b="b"/>
            <a:pathLst>
              <a:path w="9273540" h="754379">
                <a:moveTo>
                  <a:pt x="0" y="753903"/>
                </a:moveTo>
                <a:lnTo>
                  <a:pt x="9273015" y="753903"/>
                </a:lnTo>
                <a:lnTo>
                  <a:pt x="9273015" y="0"/>
                </a:lnTo>
                <a:lnTo>
                  <a:pt x="0" y="0"/>
                </a:lnTo>
                <a:lnTo>
                  <a:pt x="0" y="753903"/>
                </a:lnTo>
                <a:close/>
              </a:path>
            </a:pathLst>
          </a:custGeom>
          <a:solidFill>
            <a:srgbClr val="475968">
              <a:alpha val="89999"/>
            </a:srgbClr>
          </a:solidFill>
        </p:spPr>
        <p:txBody>
          <a:bodyPr wrap="square" lIns="0" tIns="0" rIns="0" bIns="0" rtlCol="0"/>
          <a:lstStyle/>
          <a:p>
            <a:endParaRPr sz="1800">
              <a:latin typeface="PT Sans" charset="0"/>
            </a:endParaRPr>
          </a:p>
        </p:txBody>
      </p:sp>
      <p:pic>
        <p:nvPicPr>
          <p:cNvPr id="3" name="Immagin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12636" y="6555552"/>
            <a:ext cx="2104963" cy="160501"/>
          </a:xfrm>
          <a:prstGeom prst="rect">
            <a:avLst/>
          </a:prstGeom>
        </p:spPr>
      </p:pic>
      <p:sp>
        <p:nvSpPr>
          <p:cNvPr id="5" name="Rettangolo 4"/>
          <p:cNvSpPr/>
          <p:nvPr userDrawn="1"/>
        </p:nvSpPr>
        <p:spPr>
          <a:xfrm>
            <a:off x="407403" y="1980001"/>
            <a:ext cx="11322327" cy="461665"/>
          </a:xfrm>
          <a:prstGeom prst="rect">
            <a:avLst/>
          </a:prstGeom>
          <a:noFill/>
        </p:spPr>
        <p:txBody>
          <a:bodyPr wrap="square">
            <a:spAutoFit/>
          </a:bodyPr>
          <a:lstStyle/>
          <a:p>
            <a:endParaRPr lang="it-IT" sz="2400">
              <a:latin typeface="PT Sans" panose="020B0503020203020204" pitchFamily="34" charset="0"/>
            </a:endParaRPr>
          </a:p>
        </p:txBody>
      </p:sp>
      <p:sp>
        <p:nvSpPr>
          <p:cNvPr id="6" name="Rettangolo 5"/>
          <p:cNvSpPr/>
          <p:nvPr userDrawn="1"/>
        </p:nvSpPr>
        <p:spPr>
          <a:xfrm>
            <a:off x="407403" y="560643"/>
            <a:ext cx="10411019" cy="523220"/>
          </a:xfrm>
          <a:prstGeom prst="rect">
            <a:avLst/>
          </a:prstGeom>
          <a:noFill/>
        </p:spPr>
        <p:txBody>
          <a:bodyPr wrap="square">
            <a:spAutoFit/>
          </a:bodyPr>
          <a:lstStyle/>
          <a:p>
            <a:endParaRPr lang="it-IT" sz="2800">
              <a:solidFill>
                <a:srgbClr val="475968"/>
              </a:solidFill>
              <a:latin typeface="Brandon Grotesque Black" panose="020B0A03020203060202" pitchFamily="34" charset="0"/>
              <a:cs typeface="Times New Roman" panose="02020603050405020304" pitchFamily="18" charset="0"/>
            </a:endParaRPr>
          </a:p>
        </p:txBody>
      </p:sp>
      <p:sp>
        <p:nvSpPr>
          <p:cNvPr id="7" name="Segnaposto titolo 1">
            <a:extLst>
              <a:ext uri="{FF2B5EF4-FFF2-40B4-BE49-F238E27FC236}">
                <a16:creationId xmlns:a16="http://schemas.microsoft.com/office/drawing/2014/main" id="{1265ABAF-5502-44FD-9476-EDCC281BCE9E}"/>
              </a:ext>
            </a:extLst>
          </p:cNvPr>
          <p:cNvSpPr>
            <a:spLocks noGrp="1"/>
          </p:cNvSpPr>
          <p:nvPr>
            <p:ph type="title"/>
          </p:nvPr>
        </p:nvSpPr>
        <p:spPr>
          <a:xfrm>
            <a:off x="523875" y="250559"/>
            <a:ext cx="11205853" cy="718659"/>
          </a:xfrm>
          <a:prstGeom prst="rect">
            <a:avLst/>
          </a:prstGeom>
        </p:spPr>
        <p:txBody>
          <a:bodyPr vert="horz" lIns="91440" tIns="45720" rIns="91440" bIns="45720" rtlCol="0" anchor="ctr">
            <a:normAutofit/>
          </a:bodyPr>
          <a:lstStyle>
            <a:lvl1pPr>
              <a:defRPr lang="it-IT" sz="4000" b="1" i="0">
                <a:solidFill>
                  <a:srgbClr val="5A6A77"/>
                </a:solidFill>
                <a:latin typeface="Avenir Next Demi Bold" panose="020B0503020202020204" pitchFamily="34" charset="0"/>
              </a:defRPr>
            </a:lvl1pPr>
          </a:lstStyle>
          <a:p>
            <a:pPr lvl="0"/>
            <a:r>
              <a:rPr lang="en-GB" dirty="0"/>
              <a:t>Fare </a:t>
            </a:r>
            <a:r>
              <a:rPr lang="en-GB" dirty="0" err="1"/>
              <a:t>clic</a:t>
            </a:r>
            <a:r>
              <a:rPr lang="en-GB" dirty="0"/>
              <a:t> per </a:t>
            </a:r>
            <a:r>
              <a:rPr lang="en-GB" dirty="0" err="1"/>
              <a:t>modificare</a:t>
            </a:r>
            <a:r>
              <a:rPr lang="en-GB" dirty="0"/>
              <a:t> lo stile del </a:t>
            </a:r>
            <a:r>
              <a:rPr lang="en-GB" dirty="0" err="1"/>
              <a:t>titolo</a:t>
            </a:r>
            <a:endParaRPr lang="it-IT" dirty="0"/>
          </a:p>
        </p:txBody>
      </p:sp>
      <p:sp>
        <p:nvSpPr>
          <p:cNvPr id="8" name="Segnaposto testo 2">
            <a:extLst>
              <a:ext uri="{FF2B5EF4-FFF2-40B4-BE49-F238E27FC236}">
                <a16:creationId xmlns:a16="http://schemas.microsoft.com/office/drawing/2014/main" id="{DD5E9033-AE7B-4BF3-99F8-A8DAE1CFD469}"/>
              </a:ext>
            </a:extLst>
          </p:cNvPr>
          <p:cNvSpPr>
            <a:spLocks noGrp="1"/>
          </p:cNvSpPr>
          <p:nvPr>
            <p:ph idx="1"/>
          </p:nvPr>
        </p:nvSpPr>
        <p:spPr>
          <a:xfrm>
            <a:off x="523875" y="1628775"/>
            <a:ext cx="11205855" cy="4548188"/>
          </a:xfrm>
          <a:prstGeom prst="rect">
            <a:avLst/>
          </a:prstGeom>
        </p:spPr>
        <p:txBody>
          <a:bodyPr vert="horz" lIns="91440" tIns="45720" rIns="91440" bIns="45720" rtlCol="0">
            <a:normAutofit/>
          </a:bodyPr>
          <a:lstStyle>
            <a:lvl1pPr marL="0" indent="0">
              <a:buFont typeface="Font di sistema regolare"/>
              <a:buNone/>
              <a:defRPr b="0" i="0">
                <a:latin typeface="Avenir Light" panose="020B0402020203020204" pitchFamily="34" charset="77"/>
              </a:defRPr>
            </a:lvl1pPr>
            <a:lvl2pPr>
              <a:defRPr b="0" i="0">
                <a:latin typeface="Avenir Light" panose="020B0402020203020204" pitchFamily="34" charset="77"/>
              </a:defRPr>
            </a:lvl2pPr>
            <a:lvl3pPr>
              <a:defRPr b="0" i="0">
                <a:latin typeface="Avenir Light" panose="020B0402020203020204" pitchFamily="34" charset="77"/>
              </a:defRPr>
            </a:lvl3pPr>
            <a:lvl4pPr>
              <a:defRPr b="0" i="0">
                <a:latin typeface="Avenir Light" panose="020B0402020203020204" pitchFamily="34" charset="77"/>
              </a:defRPr>
            </a:lvl4pPr>
            <a:lvl5pPr>
              <a:defRPr b="0" i="0">
                <a:latin typeface="Avenir Light" panose="020B0402020203020204" pitchFamily="34" charset="77"/>
              </a:defRPr>
            </a:lvl5pPr>
          </a:lstStyle>
          <a:p>
            <a:pPr lvl="0" rtl="0"/>
            <a:r>
              <a:rPr lang="en-GB" err="1"/>
              <a:t>Modifica</a:t>
            </a:r>
            <a:r>
              <a:rPr lang="en-GB"/>
              <a:t> </a:t>
            </a:r>
            <a:r>
              <a:rPr lang="en-GB" err="1"/>
              <a:t>gli</a:t>
            </a:r>
            <a:r>
              <a:rPr lang="en-GB"/>
              <a:t> </a:t>
            </a:r>
            <a:r>
              <a:rPr lang="en-GB" err="1"/>
              <a:t>stili</a:t>
            </a:r>
            <a:r>
              <a:rPr lang="en-GB"/>
              <a:t> del testo </a:t>
            </a:r>
            <a:r>
              <a:rPr lang="en-GB" err="1"/>
              <a:t>dello</a:t>
            </a:r>
            <a:r>
              <a:rPr lang="en-GB"/>
              <a:t> schema</a:t>
            </a:r>
          </a:p>
          <a:p>
            <a:pPr lvl="1" rtl="0"/>
            <a:r>
              <a:rPr lang="en-GB"/>
              <a:t>Secondo </a:t>
            </a:r>
            <a:r>
              <a:rPr lang="en-GB" err="1"/>
              <a:t>livello</a:t>
            </a:r>
            <a:endParaRPr lang="en-GB"/>
          </a:p>
          <a:p>
            <a:pPr lvl="2" rtl="0"/>
            <a:r>
              <a:rPr lang="en-GB" err="1"/>
              <a:t>Terzo</a:t>
            </a:r>
            <a:r>
              <a:rPr lang="en-GB"/>
              <a:t> </a:t>
            </a:r>
            <a:r>
              <a:rPr lang="en-GB" err="1"/>
              <a:t>livello</a:t>
            </a:r>
            <a:endParaRPr lang="en-GB"/>
          </a:p>
          <a:p>
            <a:pPr lvl="3" rtl="0"/>
            <a:r>
              <a:rPr lang="en-GB"/>
              <a:t>Quarto </a:t>
            </a:r>
            <a:r>
              <a:rPr lang="en-GB" err="1"/>
              <a:t>livello</a:t>
            </a:r>
            <a:endParaRPr lang="en-GB"/>
          </a:p>
          <a:p>
            <a:pPr lvl="4" rtl="0"/>
            <a:r>
              <a:rPr lang="en-GB"/>
              <a:t>Quinto </a:t>
            </a:r>
            <a:r>
              <a:rPr lang="en-GB" err="1"/>
              <a:t>livello</a:t>
            </a:r>
            <a:endParaRPr lang="it-IT"/>
          </a:p>
        </p:txBody>
      </p:sp>
      <p:sp>
        <p:nvSpPr>
          <p:cNvPr id="10" name="Segnaposto numero diapositiva 5">
            <a:extLst>
              <a:ext uri="{FF2B5EF4-FFF2-40B4-BE49-F238E27FC236}">
                <a16:creationId xmlns:a16="http://schemas.microsoft.com/office/drawing/2014/main" id="{8ACF54C4-D5B5-1140-BA94-8464FEB0E4F6}"/>
              </a:ext>
            </a:extLst>
          </p:cNvPr>
          <p:cNvSpPr>
            <a:spLocks noGrp="1"/>
          </p:cNvSpPr>
          <p:nvPr>
            <p:ph type="sldNum" sz="quarter" idx="4"/>
          </p:nvPr>
        </p:nvSpPr>
        <p:spPr>
          <a:xfrm>
            <a:off x="9224083" y="6436990"/>
            <a:ext cx="2743200" cy="365125"/>
          </a:xfrm>
          <a:prstGeom prst="rect">
            <a:avLst/>
          </a:prstGeom>
        </p:spPr>
        <p:txBody>
          <a:bodyPr vert="horz" lIns="91440" tIns="45720" rIns="91440" bIns="45720" rtlCol="0" anchor="ctr"/>
          <a:lstStyle>
            <a:lvl1pPr algn="r">
              <a:defRPr sz="1200" b="1">
                <a:solidFill>
                  <a:schemeClr val="bg1"/>
                </a:solidFill>
              </a:defRPr>
            </a:lvl1pPr>
          </a:lstStyle>
          <a:p>
            <a:fld id="{CAFB48EA-5FEF-E143-BAC4-8E552AC84E89}" type="slidenum">
              <a:rPr lang="it-IT" smtClean="0"/>
              <a:pPr/>
              <a:t>‹#›</a:t>
            </a:fld>
            <a:endParaRPr lang="it-IT" dirty="0"/>
          </a:p>
        </p:txBody>
      </p:sp>
      <p:sp>
        <p:nvSpPr>
          <p:cNvPr id="11" name="Segnaposto piè di pagina 5">
            <a:extLst>
              <a:ext uri="{FF2B5EF4-FFF2-40B4-BE49-F238E27FC236}">
                <a16:creationId xmlns:a16="http://schemas.microsoft.com/office/drawing/2014/main" id="{9D3A7865-0F70-4C4D-80B6-8D6A42EC9F25}"/>
              </a:ext>
            </a:extLst>
          </p:cNvPr>
          <p:cNvSpPr>
            <a:spLocks noGrp="1"/>
          </p:cNvSpPr>
          <p:nvPr>
            <p:ph type="ftr" sz="quarter" idx="11"/>
          </p:nvPr>
        </p:nvSpPr>
        <p:spPr>
          <a:xfrm>
            <a:off x="838200" y="6372990"/>
            <a:ext cx="4114800" cy="365125"/>
          </a:xfrm>
        </p:spPr>
        <p:txBody>
          <a:bodyPr/>
          <a:lstStyle>
            <a:lvl1pPr>
              <a:defRPr sz="1400"/>
            </a:lvl1pPr>
          </a:lstStyle>
          <a:p>
            <a:r>
              <a:rPr lang="it-IT"/>
              <a:t>New Forms of Organization - ©Raffaella Cagliano</a:t>
            </a:r>
            <a:endParaRPr lang="it-IT" dirty="0"/>
          </a:p>
        </p:txBody>
      </p:sp>
    </p:spTree>
    <p:extLst>
      <p:ext uri="{BB962C8B-B14F-4D97-AF65-F5344CB8AC3E}">
        <p14:creationId xmlns:p14="http://schemas.microsoft.com/office/powerpoint/2010/main" val="3714608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 og tekst i to bolk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en-US"/>
              <a:t>Click to edit Master title style</a:t>
            </a:r>
            <a:endParaRPr lang="nb-NO" dirty="0"/>
          </a:p>
        </p:txBody>
      </p:sp>
      <p:sp>
        <p:nvSpPr>
          <p:cNvPr id="9" name="Text Placeholder 2">
            <a:extLst>
              <a:ext uri="{FF2B5EF4-FFF2-40B4-BE49-F238E27FC236}">
                <a16:creationId xmlns:a16="http://schemas.microsoft.com/office/drawing/2014/main" id="{811D9235-DDE9-4289-8F46-F0D05758E858}"/>
              </a:ext>
            </a:extLst>
          </p:cNvPr>
          <p:cNvSpPr>
            <a:spLocks noGrp="1"/>
          </p:cNvSpPr>
          <p:nvPr>
            <p:ph idx="1" hasCustomPrompt="1"/>
          </p:nvPr>
        </p:nvSpPr>
        <p:spPr>
          <a:xfrm>
            <a:off x="758190" y="2259018"/>
            <a:ext cx="5149124" cy="391001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
        <p:nvSpPr>
          <p:cNvPr id="11" name="Text Placeholder 2">
            <a:extLst>
              <a:ext uri="{FF2B5EF4-FFF2-40B4-BE49-F238E27FC236}">
                <a16:creationId xmlns:a16="http://schemas.microsoft.com/office/drawing/2014/main" id="{929123D7-9B88-424A-A714-A5F0D0690309}"/>
              </a:ext>
            </a:extLst>
          </p:cNvPr>
          <p:cNvSpPr>
            <a:spLocks noGrp="1"/>
          </p:cNvSpPr>
          <p:nvPr>
            <p:ph idx="14" hasCustomPrompt="1"/>
          </p:nvPr>
        </p:nvSpPr>
        <p:spPr>
          <a:xfrm>
            <a:off x="6360884" y="2259018"/>
            <a:ext cx="5149125" cy="391001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
        <p:nvSpPr>
          <p:cNvPr id="10" name="Date Placeholder 9">
            <a:extLst>
              <a:ext uri="{FF2B5EF4-FFF2-40B4-BE49-F238E27FC236}">
                <a16:creationId xmlns:a16="http://schemas.microsoft.com/office/drawing/2014/main" id="{6E92FFB3-C53C-54C9-EE84-995C8273CE89}"/>
              </a:ext>
            </a:extLst>
          </p:cNvPr>
          <p:cNvSpPr>
            <a:spLocks noGrp="1"/>
          </p:cNvSpPr>
          <p:nvPr>
            <p:ph type="dt" sz="half" idx="15"/>
          </p:nvPr>
        </p:nvSpPr>
        <p:spPr/>
        <p:txBody>
          <a:bodyPr/>
          <a:lstStyle/>
          <a:p>
            <a:fld id="{6B9BECD6-50EC-4711-B3AE-A33870D31CF8}" type="datetime1">
              <a:rPr lang="en-GB" smtClean="0"/>
              <a:t>09/06/2023</a:t>
            </a:fld>
            <a:endParaRPr lang="en-GB" dirty="0"/>
          </a:p>
        </p:txBody>
      </p:sp>
      <p:sp>
        <p:nvSpPr>
          <p:cNvPr id="12" name="Footer Placeholder 11">
            <a:extLst>
              <a:ext uri="{FF2B5EF4-FFF2-40B4-BE49-F238E27FC236}">
                <a16:creationId xmlns:a16="http://schemas.microsoft.com/office/drawing/2014/main" id="{DA9438E0-40CA-31FB-98A4-256B75C70BA7}"/>
              </a:ext>
            </a:extLst>
          </p:cNvPr>
          <p:cNvSpPr>
            <a:spLocks noGrp="1"/>
          </p:cNvSpPr>
          <p:nvPr>
            <p:ph type="ftr" sz="quarter" idx="16"/>
          </p:nvPr>
        </p:nvSpPr>
        <p:spPr/>
        <p:txBody>
          <a:bodyPr/>
          <a:lstStyle/>
          <a:p>
            <a:r>
              <a:rPr lang="nb-NO" dirty="0"/>
              <a:t>Teknologi for et bedre samfunn</a:t>
            </a:r>
          </a:p>
        </p:txBody>
      </p:sp>
      <p:sp>
        <p:nvSpPr>
          <p:cNvPr id="13" name="Slide Number Placeholder 12">
            <a:extLst>
              <a:ext uri="{FF2B5EF4-FFF2-40B4-BE49-F238E27FC236}">
                <a16:creationId xmlns:a16="http://schemas.microsoft.com/office/drawing/2014/main" id="{4FFAD5BB-20BF-7CCA-B07B-F051521F6844}"/>
              </a:ext>
            </a:extLst>
          </p:cNvPr>
          <p:cNvSpPr>
            <a:spLocks noGrp="1"/>
          </p:cNvSpPr>
          <p:nvPr>
            <p:ph type="sldNum" sz="quarter" idx="17"/>
          </p:nvPr>
        </p:nvSpPr>
        <p:spPr/>
        <p:txBody>
          <a:bodyPr/>
          <a:lstStyle/>
          <a:p>
            <a:fld id="{B28577EF-26A1-4248-AC55-7ADFDAB26891}" type="slidenum">
              <a:rPr lang="en-GB" smtClean="0"/>
              <a:pPr/>
              <a:t>‹#›</a:t>
            </a:fld>
            <a:endParaRPr lang="en-GB"/>
          </a:p>
        </p:txBody>
      </p:sp>
    </p:spTree>
    <p:extLst>
      <p:ext uri="{BB962C8B-B14F-4D97-AF65-F5344CB8AC3E}">
        <p14:creationId xmlns:p14="http://schemas.microsoft.com/office/powerpoint/2010/main" val="42218618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10" name="Plassholder for bilde 9"/>
          <p:cNvSpPr>
            <a:spLocks noGrp="1"/>
          </p:cNvSpPr>
          <p:nvPr>
            <p:ph type="pic" sz="quarter" idx="12" hasCustomPrompt="1"/>
          </p:nvPr>
        </p:nvSpPr>
        <p:spPr>
          <a:xfrm>
            <a:off x="0" y="0"/>
            <a:ext cx="12192000" cy="6858000"/>
          </a:xfrm>
          <a:custGeom>
            <a:avLst/>
            <a:gdLst>
              <a:gd name="connsiteX0" fmla="*/ 0 w 12192000"/>
              <a:gd name="connsiteY0" fmla="*/ 0 h 6858000"/>
              <a:gd name="connsiteX1" fmla="*/ 895584 w 12192000"/>
              <a:gd name="connsiteY1" fmla="*/ 0 h 6858000"/>
              <a:gd name="connsiteX2" fmla="*/ 895584 w 12192000"/>
              <a:gd name="connsiteY2" fmla="*/ 1800225 h 6858000"/>
              <a:gd name="connsiteX3" fmla="*/ 2515892 w 12192000"/>
              <a:gd name="connsiteY3" fmla="*/ 1800225 h 6858000"/>
              <a:gd name="connsiteX4" fmla="*/ 2515892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895584" y="0"/>
                </a:lnTo>
                <a:lnTo>
                  <a:pt x="895584" y="1800225"/>
                </a:lnTo>
                <a:lnTo>
                  <a:pt x="2515892" y="1800225"/>
                </a:lnTo>
                <a:lnTo>
                  <a:pt x="2515892" y="0"/>
                </a:lnTo>
                <a:lnTo>
                  <a:pt x="12192000" y="0"/>
                </a:lnTo>
                <a:lnTo>
                  <a:pt x="12192000" y="6858000"/>
                </a:lnTo>
                <a:lnTo>
                  <a:pt x="0" y="6858000"/>
                </a:lnTo>
                <a:close/>
              </a:path>
            </a:pathLst>
          </a:custGeom>
          <a:blipFill dpi="0" rotWithShape="1">
            <a:blip r:embed="rId2">
              <a:extLst>
                <a:ext uri="{28A0092B-C50C-407E-A947-70E740481C1C}">
                  <a14:useLocalDpi xmlns:a14="http://schemas.microsoft.com/office/drawing/2010/main" val="0"/>
                </a:ext>
              </a:extLst>
            </a:blip>
            <a:srcRect/>
            <a:stretch>
              <a:fillRect/>
            </a:stretch>
          </a:blipFill>
        </p:spPr>
        <p:txBody>
          <a:bodyPr wrap="square" tIns="720000" anchor="t" anchorCtr="1">
            <a:noAutofit/>
          </a:bodyPr>
          <a:lstStyle>
            <a:lvl1pPr marL="180026" marR="0" indent="0" algn="ctr" defTabSz="914492" rtl="0" eaLnBrk="1" fontAlgn="auto" latinLnBrk="0" hangingPunct="1">
              <a:lnSpc>
                <a:spcPct val="110000"/>
              </a:lnSpc>
              <a:spcBef>
                <a:spcPts val="1000"/>
              </a:spcBef>
              <a:spcAft>
                <a:spcPts val="0"/>
              </a:spcAft>
              <a:buClrTx/>
              <a:buSzTx/>
              <a:buFont typeface="Arial" panose="020B0604020202020204" pitchFamily="34" charset="0"/>
              <a:buNone/>
              <a:tabLst/>
              <a:defRPr/>
            </a:lvl1pPr>
          </a:lstStyle>
          <a:p>
            <a:r>
              <a:rPr lang="en-GB" dirty="0"/>
              <a:t>Sett inn </a:t>
            </a:r>
            <a:r>
              <a:rPr lang="en-GB" dirty="0" err="1"/>
              <a:t>bilde</a:t>
            </a:r>
            <a:r>
              <a:rPr lang="en-GB" dirty="0"/>
              <a:t> </a:t>
            </a:r>
            <a:r>
              <a:rPr lang="en-GB" dirty="0" err="1"/>
              <a:t>fra</a:t>
            </a:r>
            <a:r>
              <a:rPr lang="en-GB" dirty="0"/>
              <a:t> </a:t>
            </a:r>
            <a:r>
              <a:rPr lang="en-GB" dirty="0" err="1"/>
              <a:t>menyen</a:t>
            </a:r>
            <a:r>
              <a:rPr lang="en-GB" dirty="0"/>
              <a:t>:</a:t>
            </a:r>
            <a:br>
              <a:rPr lang="en-GB" dirty="0"/>
            </a:br>
            <a:r>
              <a:rPr lang="en-GB" dirty="0"/>
              <a:t>“Sett inn/insert” -&gt; “</a:t>
            </a:r>
            <a:r>
              <a:rPr lang="en-GB" dirty="0" err="1"/>
              <a:t>Bilde</a:t>
            </a:r>
            <a:r>
              <a:rPr lang="en-GB" dirty="0"/>
              <a:t>/Picture”</a:t>
            </a:r>
          </a:p>
        </p:txBody>
      </p:sp>
      <p:pic>
        <p:nvPicPr>
          <p:cNvPr id="5" name="Bild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15232" y="1080139"/>
            <a:ext cx="981013" cy="214063"/>
          </a:xfrm>
          <a:prstGeom prst="rect">
            <a:avLst/>
          </a:prstGeom>
        </p:spPr>
      </p:pic>
      <p:sp>
        <p:nvSpPr>
          <p:cNvPr id="2" name="Tittel 1"/>
          <p:cNvSpPr>
            <a:spLocks noGrp="1"/>
          </p:cNvSpPr>
          <p:nvPr>
            <p:ph type="ctrTitle"/>
          </p:nvPr>
        </p:nvSpPr>
        <p:spPr>
          <a:xfrm>
            <a:off x="4407698" y="2863461"/>
            <a:ext cx="6769287" cy="3197355"/>
          </a:xfrm>
          <a:solidFill>
            <a:srgbClr val="FFFFFF">
              <a:alpha val="85098"/>
            </a:srgbClr>
          </a:solidFill>
        </p:spPr>
        <p:txBody>
          <a:bodyPr lIns="360072" tIns="360072" rIns="360072" bIns="1404281" anchor="b">
            <a:spAutoFit/>
          </a:bodyPr>
          <a:lstStyle>
            <a:lvl1pPr marL="0" indent="0" algn="l">
              <a:buFont typeface="Arial" panose="020B0604020202020204" pitchFamily="34" charset="0"/>
              <a:buNone/>
              <a:defRPr sz="4600" cap="all" normalizeH="0" baseline="0">
                <a:solidFill>
                  <a:schemeClr val="dk2"/>
                </a:solidFill>
              </a:defRPr>
            </a:lvl1pPr>
          </a:lstStyle>
          <a:p>
            <a:r>
              <a:rPr lang="en-US"/>
              <a:t>Click to edit Master title style</a:t>
            </a:r>
            <a:endParaRPr lang="nb-NO" dirty="0"/>
          </a:p>
        </p:txBody>
      </p:sp>
      <p:sp>
        <p:nvSpPr>
          <p:cNvPr id="3" name="noColor"/>
          <p:cNvSpPr/>
          <p:nvPr userDrawn="1"/>
        </p:nvSpPr>
        <p:spPr>
          <a:xfrm>
            <a:off x="161377" y="188263"/>
            <a:ext cx="142499"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a:p>
        </p:txBody>
      </p:sp>
      <p:sp>
        <p:nvSpPr>
          <p:cNvPr id="16" name="Rektangel 15"/>
          <p:cNvSpPr/>
          <p:nvPr userDrawn="1"/>
        </p:nvSpPr>
        <p:spPr>
          <a:xfrm>
            <a:off x="896513" y="-2"/>
            <a:ext cx="1623803" cy="18038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a:p>
        </p:txBody>
      </p:sp>
      <p:pic>
        <p:nvPicPr>
          <p:cNvPr id="17" name="Bild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11765" y="1080135"/>
            <a:ext cx="989891" cy="216000"/>
          </a:xfrm>
          <a:prstGeom prst="rect">
            <a:avLst/>
          </a:prstGeom>
        </p:spPr>
      </p:pic>
      <p:sp>
        <p:nvSpPr>
          <p:cNvPr id="7" name="Plassholder for tekst 6"/>
          <p:cNvSpPr>
            <a:spLocks noGrp="1"/>
          </p:cNvSpPr>
          <p:nvPr>
            <p:ph type="body" sz="quarter" idx="13" hasCustomPrompt="1"/>
          </p:nvPr>
        </p:nvSpPr>
        <p:spPr>
          <a:xfrm>
            <a:off x="4818169" y="5178322"/>
            <a:ext cx="3871913" cy="656335"/>
          </a:xfrm>
        </p:spPr>
        <p:txBody>
          <a:bodyPr/>
          <a:lstStyle>
            <a:lvl1pPr marL="0" indent="0">
              <a:spcBef>
                <a:spcPts val="0"/>
              </a:spcBef>
              <a:spcAft>
                <a:spcPts val="1000"/>
              </a:spcAft>
              <a:buNone/>
              <a:defRPr sz="1600">
                <a:solidFill>
                  <a:schemeClr val="accent2"/>
                </a:solidFill>
              </a:defRPr>
            </a:lvl1pPr>
          </a:lstStyle>
          <a:p>
            <a:pPr lvl="0"/>
            <a:r>
              <a:rPr lang="nb-NO" dirty="0"/>
              <a:t>Ola Nordmann</a:t>
            </a:r>
          </a:p>
          <a:p>
            <a:pPr lvl="0"/>
            <a:r>
              <a:rPr lang="nb-NO" dirty="0" err="1"/>
              <a:t>Month</a:t>
            </a:r>
            <a:r>
              <a:rPr lang="nb-NO" dirty="0"/>
              <a:t> 2016</a:t>
            </a:r>
          </a:p>
        </p:txBody>
      </p:sp>
    </p:spTree>
    <p:extLst>
      <p:ext uri="{BB962C8B-B14F-4D97-AF65-F5344CB8AC3E}">
        <p14:creationId xmlns:p14="http://schemas.microsoft.com/office/powerpoint/2010/main" val="20680475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a:p>
        </p:txBody>
      </p:sp>
      <p:sp>
        <p:nvSpPr>
          <p:cNvPr id="3" name="Plassholder for innhold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Plassholder for dato 3"/>
          <p:cNvSpPr>
            <a:spLocks noGrp="1"/>
          </p:cNvSpPr>
          <p:nvPr>
            <p:ph type="dt" sz="half" idx="10"/>
          </p:nvPr>
        </p:nvSpPr>
        <p:spPr/>
        <p:txBody>
          <a:bodyPr/>
          <a:lstStyle/>
          <a:p>
            <a:r>
              <a:rPr lang="nb-NO"/>
              <a:t>Month 2016</a:t>
            </a:r>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40833282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tellysbilde uten bakgrunn">
    <p:spTree>
      <p:nvGrpSpPr>
        <p:cNvPr id="1" name=""/>
        <p:cNvGrpSpPr/>
        <p:nvPr/>
      </p:nvGrpSpPr>
      <p:grpSpPr>
        <a:xfrm>
          <a:off x="0" y="0"/>
          <a:ext cx="0" cy="0"/>
          <a:chOff x="0" y="0"/>
          <a:chExt cx="0" cy="0"/>
        </a:xfrm>
      </p:grpSpPr>
      <p:sp>
        <p:nvSpPr>
          <p:cNvPr id="4" name="Rektangel 3"/>
          <p:cNvSpPr/>
          <p:nvPr userDrawn="1"/>
        </p:nvSpPr>
        <p:spPr>
          <a:xfrm>
            <a:off x="895586" y="2"/>
            <a:ext cx="1620308" cy="1800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a:p>
        </p:txBody>
      </p:sp>
      <p:pic>
        <p:nvPicPr>
          <p:cNvPr id="5" name="Bild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15229" y="1080135"/>
            <a:ext cx="989891" cy="216000"/>
          </a:xfrm>
          <a:prstGeom prst="rect">
            <a:avLst/>
          </a:prstGeom>
        </p:spPr>
      </p:pic>
      <p:sp>
        <p:nvSpPr>
          <p:cNvPr id="2" name="Tittel 1"/>
          <p:cNvSpPr>
            <a:spLocks noGrp="1"/>
          </p:cNvSpPr>
          <p:nvPr>
            <p:ph type="ctrTitle"/>
          </p:nvPr>
        </p:nvSpPr>
        <p:spPr>
          <a:xfrm>
            <a:off x="2700178" y="2702471"/>
            <a:ext cx="9360609" cy="1435063"/>
          </a:xfrm>
          <a:solidFill>
            <a:schemeClr val="bg1"/>
          </a:solidFill>
        </p:spPr>
        <p:txBody>
          <a:bodyPr lIns="360072" tIns="360072" rIns="360072" bIns="360072" anchor="ctr" anchorCtr="0">
            <a:spAutoFit/>
          </a:bodyPr>
          <a:lstStyle>
            <a:lvl1pPr marL="0" indent="0" algn="l">
              <a:buFont typeface="Arial" panose="020B0604020202020204" pitchFamily="34" charset="0"/>
              <a:buNone/>
              <a:defRPr sz="4600" cap="none" normalizeH="0" baseline="0">
                <a:solidFill>
                  <a:schemeClr val="dk2"/>
                </a:solidFill>
              </a:defRPr>
            </a:lvl1pPr>
          </a:lstStyle>
          <a:p>
            <a:r>
              <a:rPr lang="en-US"/>
              <a:t>Click to edit Master title style</a:t>
            </a:r>
            <a:endParaRPr lang="nb-NO" dirty="0"/>
          </a:p>
        </p:txBody>
      </p:sp>
      <p:sp>
        <p:nvSpPr>
          <p:cNvPr id="3" name="noColor"/>
          <p:cNvSpPr/>
          <p:nvPr userDrawn="1"/>
        </p:nvSpPr>
        <p:spPr>
          <a:xfrm>
            <a:off x="161377" y="188263"/>
            <a:ext cx="142499"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a:p>
        </p:txBody>
      </p:sp>
      <p:sp>
        <p:nvSpPr>
          <p:cNvPr id="8" name="Plassholder for tekst 7"/>
          <p:cNvSpPr>
            <a:spLocks noGrp="1"/>
          </p:cNvSpPr>
          <p:nvPr>
            <p:ph type="body" sz="quarter" idx="12" hasCustomPrompt="1"/>
          </p:nvPr>
        </p:nvSpPr>
        <p:spPr>
          <a:xfrm>
            <a:off x="2903739" y="5652708"/>
            <a:ext cx="3888487" cy="688523"/>
          </a:xfrm>
        </p:spPr>
        <p:txBody>
          <a:bodyPr/>
          <a:lstStyle>
            <a:lvl1pPr marL="179992" indent="0">
              <a:spcBef>
                <a:spcPts val="0"/>
              </a:spcBef>
              <a:spcAft>
                <a:spcPts val="1000"/>
              </a:spcAft>
              <a:buNone/>
              <a:defRPr sz="1600" baseline="0">
                <a:solidFill>
                  <a:schemeClr val="accent2"/>
                </a:solidFill>
              </a:defRPr>
            </a:lvl1pPr>
          </a:lstStyle>
          <a:p>
            <a:pPr lvl="0"/>
            <a:r>
              <a:rPr lang="nb-NO" dirty="0"/>
              <a:t>Ola Nordmann</a:t>
            </a:r>
          </a:p>
          <a:p>
            <a:pPr lvl="0"/>
            <a:r>
              <a:rPr lang="nb-NO" dirty="0" err="1"/>
              <a:t>Month</a:t>
            </a:r>
            <a:r>
              <a:rPr lang="nb-NO" dirty="0"/>
              <a:t> 2016</a:t>
            </a:r>
          </a:p>
        </p:txBody>
      </p:sp>
    </p:spTree>
    <p:extLst>
      <p:ext uri="{BB962C8B-B14F-4D97-AF65-F5344CB8AC3E}">
        <p14:creationId xmlns:p14="http://schemas.microsoft.com/office/powerpoint/2010/main" val="35567347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54185" y="1883324"/>
            <a:ext cx="9001711" cy="3049624"/>
          </a:xfrm>
          <a:noFill/>
        </p:spPr>
        <p:txBody>
          <a:bodyPr tIns="360072" bIns="0" anchor="t">
            <a:normAutofit/>
          </a:bodyPr>
          <a:lstStyle>
            <a:lvl1pPr>
              <a:lnSpc>
                <a:spcPct val="70000"/>
              </a:lnSpc>
              <a:defRPr sz="8100" cap="all" baseline="0"/>
            </a:lvl1pPr>
          </a:lstStyle>
          <a:p>
            <a:r>
              <a:rPr lang="en-US"/>
              <a:t>Click to edit Master title style</a:t>
            </a:r>
            <a:endParaRPr lang="nb-NO" dirty="0"/>
          </a:p>
        </p:txBody>
      </p:sp>
      <p:sp>
        <p:nvSpPr>
          <p:cNvPr id="3" name="Plassholder for tekst 2"/>
          <p:cNvSpPr>
            <a:spLocks noGrp="1"/>
          </p:cNvSpPr>
          <p:nvPr>
            <p:ph type="body" idx="1"/>
          </p:nvPr>
        </p:nvSpPr>
        <p:spPr>
          <a:xfrm>
            <a:off x="954185" y="5724718"/>
            <a:ext cx="9001711" cy="506999"/>
          </a:xfrm>
        </p:spPr>
        <p:txBody>
          <a:bodyPr>
            <a:normAutofit/>
          </a:bodyPr>
          <a:lstStyle>
            <a:lvl1pPr marL="0" indent="0">
              <a:spcBef>
                <a:spcPts val="200"/>
              </a:spcBef>
              <a:buNone/>
              <a:defRPr sz="1200">
                <a:solidFill>
                  <a:schemeClr val="accent2"/>
                </a:solidFill>
                <a:latin typeface="+mj-lt"/>
              </a:defRPr>
            </a:lvl1pPr>
            <a:lvl2pPr marL="457246" indent="0">
              <a:buNone/>
              <a:defRPr sz="2000">
                <a:solidFill>
                  <a:schemeClr val="tx1">
                    <a:tint val="75000"/>
                  </a:schemeClr>
                </a:solidFill>
              </a:defRPr>
            </a:lvl2pPr>
            <a:lvl3pPr marL="914492" indent="0">
              <a:buNone/>
              <a:defRPr sz="1800">
                <a:solidFill>
                  <a:schemeClr val="tx1">
                    <a:tint val="75000"/>
                  </a:schemeClr>
                </a:solidFill>
              </a:defRPr>
            </a:lvl3pPr>
            <a:lvl4pPr marL="1371738" indent="0">
              <a:buNone/>
              <a:defRPr sz="1600">
                <a:solidFill>
                  <a:schemeClr val="tx1">
                    <a:tint val="75000"/>
                  </a:schemeClr>
                </a:solidFill>
              </a:defRPr>
            </a:lvl4pPr>
            <a:lvl5pPr marL="1828984" indent="0">
              <a:buNone/>
              <a:defRPr sz="1600">
                <a:solidFill>
                  <a:schemeClr val="tx1">
                    <a:tint val="75000"/>
                  </a:schemeClr>
                </a:solidFill>
              </a:defRPr>
            </a:lvl5pPr>
            <a:lvl6pPr marL="2286230" indent="0">
              <a:buNone/>
              <a:defRPr sz="1600">
                <a:solidFill>
                  <a:schemeClr val="tx1">
                    <a:tint val="75000"/>
                  </a:schemeClr>
                </a:solidFill>
              </a:defRPr>
            </a:lvl6pPr>
            <a:lvl7pPr marL="2743474" indent="0">
              <a:buNone/>
              <a:defRPr sz="1600">
                <a:solidFill>
                  <a:schemeClr val="tx1">
                    <a:tint val="75000"/>
                  </a:schemeClr>
                </a:solidFill>
              </a:defRPr>
            </a:lvl7pPr>
            <a:lvl8pPr marL="3200720" indent="0">
              <a:buNone/>
              <a:defRPr sz="1600">
                <a:solidFill>
                  <a:schemeClr val="tx1">
                    <a:tint val="75000"/>
                  </a:schemeClr>
                </a:solidFill>
              </a:defRPr>
            </a:lvl8pPr>
            <a:lvl9pPr marL="3657966" indent="0">
              <a:buNone/>
              <a:defRPr sz="1600">
                <a:solidFill>
                  <a:schemeClr val="tx1">
                    <a:tint val="75000"/>
                  </a:schemeClr>
                </a:solidFill>
              </a:defRPr>
            </a:lvl9pPr>
          </a:lstStyle>
          <a:p>
            <a:pPr lvl="0"/>
            <a:r>
              <a:rPr lang="en-US"/>
              <a:t>Click to edit Master text styles</a:t>
            </a:r>
          </a:p>
        </p:txBody>
      </p:sp>
      <p:sp>
        <p:nvSpPr>
          <p:cNvPr id="4" name="noColor"/>
          <p:cNvSpPr/>
          <p:nvPr userDrawn="1"/>
        </p:nvSpPr>
        <p:spPr>
          <a:xfrm>
            <a:off x="161377" y="188263"/>
            <a:ext cx="142499"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a:p>
        </p:txBody>
      </p:sp>
    </p:spTree>
    <p:extLst>
      <p:ext uri="{BB962C8B-B14F-4D97-AF65-F5344CB8AC3E}">
        <p14:creationId xmlns:p14="http://schemas.microsoft.com/office/powerpoint/2010/main" val="8785552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alvsidebilde venstre">
    <p:spTree>
      <p:nvGrpSpPr>
        <p:cNvPr id="1" name=""/>
        <p:cNvGrpSpPr/>
        <p:nvPr/>
      </p:nvGrpSpPr>
      <p:grpSpPr>
        <a:xfrm>
          <a:off x="0" y="0"/>
          <a:ext cx="0" cy="0"/>
          <a:chOff x="0" y="0"/>
          <a:chExt cx="0" cy="0"/>
        </a:xfrm>
      </p:grpSpPr>
      <p:sp>
        <p:nvSpPr>
          <p:cNvPr id="4" name="Plassholder for innhold 3"/>
          <p:cNvSpPr>
            <a:spLocks noGrp="1"/>
          </p:cNvSpPr>
          <p:nvPr>
            <p:ph sz="half" idx="2"/>
          </p:nvPr>
        </p:nvSpPr>
        <p:spPr>
          <a:xfrm>
            <a:off x="6715278" y="2700339"/>
            <a:ext cx="4986948" cy="34204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8" name="Tittel 7"/>
          <p:cNvSpPr>
            <a:spLocks noGrp="1"/>
          </p:cNvSpPr>
          <p:nvPr>
            <p:ph type="title"/>
          </p:nvPr>
        </p:nvSpPr>
        <p:spPr>
          <a:xfrm>
            <a:off x="6715278" y="907675"/>
            <a:ext cx="4986948" cy="1344716"/>
          </a:xfrm>
          <a:blipFill dpi="0" rotWithShape="1">
            <a:blip r:embed="rId2"/>
            <a:srcRect/>
            <a:tile tx="0" ty="0" sx="100000" sy="100000" flip="none" algn="bl"/>
          </a:blipFill>
        </p:spPr>
        <p:txBody>
          <a:bodyPr/>
          <a:lstStyle>
            <a:lvl1pPr>
              <a:lnSpc>
                <a:spcPct val="80000"/>
              </a:lnSpc>
              <a:defRPr/>
            </a:lvl1pPr>
          </a:lstStyle>
          <a:p>
            <a:r>
              <a:rPr lang="en-US"/>
              <a:t>Click to edit Master title style</a:t>
            </a:r>
            <a:endParaRPr lang="en-GB" dirty="0"/>
          </a:p>
        </p:txBody>
      </p:sp>
      <p:sp>
        <p:nvSpPr>
          <p:cNvPr id="2" name="Plassholder for bilde 1"/>
          <p:cNvSpPr>
            <a:spLocks noGrp="1"/>
          </p:cNvSpPr>
          <p:nvPr>
            <p:ph type="pic" sz="quarter" idx="13"/>
          </p:nvPr>
        </p:nvSpPr>
        <p:spPr>
          <a:xfrm>
            <a:off x="0" y="1"/>
            <a:ext cx="6099560" cy="6858859"/>
          </a:xfrm>
          <a:prstGeom prst="rect">
            <a:avLst/>
          </a:prstGeom>
          <a:solidFill>
            <a:schemeClr val="bg2">
              <a:lumMod val="50000"/>
            </a:schemeClr>
          </a:solidFill>
        </p:spPr>
        <p:txBody>
          <a:bodyPr lIns="0" tIns="2520504" rIns="0" bIns="0" anchor="t" anchorCtr="1"/>
          <a:lstStyle>
            <a:lvl1pPr marL="0" indent="0">
              <a:buNone/>
              <a:defRPr/>
            </a:lvl1pPr>
          </a:lstStyle>
          <a:p>
            <a:r>
              <a:rPr lang="en-US"/>
              <a:t>Click icon to add picture</a:t>
            </a:r>
            <a:endParaRPr lang="en-GB"/>
          </a:p>
        </p:txBody>
      </p:sp>
      <p:sp>
        <p:nvSpPr>
          <p:cNvPr id="3" name="Plassholder for dato 2"/>
          <p:cNvSpPr>
            <a:spLocks noGrp="1"/>
          </p:cNvSpPr>
          <p:nvPr>
            <p:ph type="dt" sz="half" idx="15"/>
          </p:nvPr>
        </p:nvSpPr>
        <p:spPr/>
        <p:txBody>
          <a:bodyPr/>
          <a:lstStyle/>
          <a:p>
            <a:r>
              <a:rPr lang="nb-NO"/>
              <a:t>Month 2016</a:t>
            </a:r>
            <a:endParaRPr lang="nb-NO" dirty="0"/>
          </a:p>
        </p:txBody>
      </p:sp>
      <p:sp>
        <p:nvSpPr>
          <p:cNvPr id="5" name="Plassholder for bunntekst 4"/>
          <p:cNvSpPr>
            <a:spLocks noGrp="1"/>
          </p:cNvSpPr>
          <p:nvPr>
            <p:ph type="ftr" sz="quarter" idx="16"/>
          </p:nvPr>
        </p:nvSpPr>
        <p:spPr/>
        <p:txBody>
          <a:bodyPr/>
          <a:lstStyle/>
          <a:p>
            <a:endParaRPr lang="nb-NO" dirty="0"/>
          </a:p>
        </p:txBody>
      </p:sp>
      <p:sp>
        <p:nvSpPr>
          <p:cNvPr id="6" name="Plassholder for lysbildenummer 5"/>
          <p:cNvSpPr>
            <a:spLocks noGrp="1"/>
          </p:cNvSpPr>
          <p:nvPr>
            <p:ph type="sldNum" sz="quarter" idx="17"/>
          </p:nvPr>
        </p:nvSpPr>
        <p:spPr/>
        <p:txBody>
          <a:bodyPr/>
          <a:lstStyle/>
          <a:p>
            <a:fld id="{5751DFAA-887F-4071-8EAD-E8CA316FCF06}" type="slidenum">
              <a:rPr lang="nb-NO" smtClean="0"/>
              <a:pPr/>
              <a:t>‹#›</a:t>
            </a:fld>
            <a:endParaRPr lang="nb-NO" dirty="0"/>
          </a:p>
        </p:txBody>
      </p:sp>
    </p:spTree>
    <p:extLst>
      <p:ext uri="{BB962C8B-B14F-4D97-AF65-F5344CB8AC3E}">
        <p14:creationId xmlns:p14="http://schemas.microsoft.com/office/powerpoint/2010/main" val="21661243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Halvsidebilde høyre">
    <p:spTree>
      <p:nvGrpSpPr>
        <p:cNvPr id="1" name=""/>
        <p:cNvGrpSpPr/>
        <p:nvPr/>
      </p:nvGrpSpPr>
      <p:grpSpPr>
        <a:xfrm>
          <a:off x="0" y="0"/>
          <a:ext cx="0" cy="0"/>
          <a:chOff x="0" y="0"/>
          <a:chExt cx="0" cy="0"/>
        </a:xfrm>
      </p:grpSpPr>
      <p:sp>
        <p:nvSpPr>
          <p:cNvPr id="9" name="Plassholder for bilde 1"/>
          <p:cNvSpPr>
            <a:spLocks noGrp="1"/>
          </p:cNvSpPr>
          <p:nvPr>
            <p:ph type="pic" sz="quarter" idx="13"/>
          </p:nvPr>
        </p:nvSpPr>
        <p:spPr>
          <a:xfrm>
            <a:off x="6092440" y="-859"/>
            <a:ext cx="6099560" cy="6858859"/>
          </a:xfrm>
          <a:prstGeom prst="rect">
            <a:avLst/>
          </a:prstGeom>
          <a:solidFill>
            <a:schemeClr val="bg2">
              <a:lumMod val="50000"/>
            </a:schemeClr>
          </a:solidFill>
        </p:spPr>
        <p:txBody>
          <a:bodyPr lIns="0" tIns="2520504" rIns="0" bIns="0" anchor="t" anchorCtr="1"/>
          <a:lstStyle>
            <a:lvl1pPr marL="0" indent="0">
              <a:buNone/>
              <a:defRPr/>
            </a:lvl1pPr>
          </a:lstStyle>
          <a:p>
            <a:r>
              <a:rPr lang="en-US"/>
              <a:t>Click icon to add picture</a:t>
            </a:r>
            <a:endParaRPr lang="en-GB"/>
          </a:p>
        </p:txBody>
      </p:sp>
      <p:sp>
        <p:nvSpPr>
          <p:cNvPr id="4" name="Plassholder for innhold 3"/>
          <p:cNvSpPr>
            <a:spLocks noGrp="1"/>
          </p:cNvSpPr>
          <p:nvPr>
            <p:ph sz="half" idx="2"/>
          </p:nvPr>
        </p:nvSpPr>
        <p:spPr>
          <a:xfrm>
            <a:off x="954184" y="2700339"/>
            <a:ext cx="4742139" cy="342042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8" name="Tittel 7"/>
          <p:cNvSpPr>
            <a:spLocks noGrp="1"/>
          </p:cNvSpPr>
          <p:nvPr>
            <p:ph type="title"/>
          </p:nvPr>
        </p:nvSpPr>
        <p:spPr>
          <a:xfrm>
            <a:off x="954184" y="907675"/>
            <a:ext cx="4742139" cy="1344716"/>
          </a:xfrm>
          <a:blipFill dpi="0" rotWithShape="1">
            <a:blip r:embed="rId2"/>
            <a:srcRect/>
            <a:tile tx="0" ty="0" sx="100000" sy="100000" flip="none" algn="bl"/>
          </a:blipFill>
        </p:spPr>
        <p:txBody>
          <a:bodyPr/>
          <a:lstStyle>
            <a:lvl1pPr>
              <a:lnSpc>
                <a:spcPct val="80000"/>
              </a:lnSpc>
              <a:defRPr/>
            </a:lvl1pPr>
          </a:lstStyle>
          <a:p>
            <a:r>
              <a:rPr lang="en-US"/>
              <a:t>Click to edit Master title style</a:t>
            </a:r>
            <a:endParaRPr lang="en-GB" dirty="0"/>
          </a:p>
        </p:txBody>
      </p:sp>
      <p:sp>
        <p:nvSpPr>
          <p:cNvPr id="3" name="Plassholder for dato 2"/>
          <p:cNvSpPr>
            <a:spLocks noGrp="1"/>
          </p:cNvSpPr>
          <p:nvPr>
            <p:ph type="dt" sz="half" idx="15"/>
          </p:nvPr>
        </p:nvSpPr>
        <p:spPr/>
        <p:txBody>
          <a:bodyPr/>
          <a:lstStyle/>
          <a:p>
            <a:r>
              <a:rPr lang="nb-NO"/>
              <a:t>Month 2016</a:t>
            </a:r>
            <a:endParaRPr lang="nb-NO" dirty="0"/>
          </a:p>
        </p:txBody>
      </p:sp>
      <p:sp>
        <p:nvSpPr>
          <p:cNvPr id="5" name="Plassholder for bunntekst 4"/>
          <p:cNvSpPr>
            <a:spLocks noGrp="1"/>
          </p:cNvSpPr>
          <p:nvPr>
            <p:ph type="ftr" sz="quarter" idx="16"/>
          </p:nvPr>
        </p:nvSpPr>
        <p:spPr/>
        <p:txBody>
          <a:bodyPr/>
          <a:lstStyle/>
          <a:p>
            <a:endParaRPr lang="nb-NO" dirty="0"/>
          </a:p>
        </p:txBody>
      </p:sp>
      <p:sp>
        <p:nvSpPr>
          <p:cNvPr id="6" name="Plassholder for lysbildenummer 5"/>
          <p:cNvSpPr>
            <a:spLocks noGrp="1"/>
          </p:cNvSpPr>
          <p:nvPr>
            <p:ph type="sldNum" sz="quarter" idx="17"/>
          </p:nvPr>
        </p:nvSpPr>
        <p:spPr/>
        <p:txBody>
          <a:bodyPr/>
          <a:lstStyle/>
          <a:p>
            <a:fld id="{5751DFAA-887F-4071-8EAD-E8CA316FCF06}" type="slidenum">
              <a:rPr lang="nb-NO" smtClean="0"/>
              <a:pPr/>
              <a:t>‹#›</a:t>
            </a:fld>
            <a:endParaRPr lang="nb-NO" dirty="0"/>
          </a:p>
        </p:txBody>
      </p:sp>
      <p:sp>
        <p:nvSpPr>
          <p:cNvPr id="10" name="smartart"/>
          <p:cNvSpPr>
            <a:spLocks noGrp="1"/>
          </p:cNvSpPr>
          <p:nvPr>
            <p:ph type="dgm" sz="quarter" idx="20" hasCustomPrompt="1"/>
          </p:nvPr>
        </p:nvSpPr>
        <p:spPr>
          <a:xfrm>
            <a:off x="10793053" y="6255784"/>
            <a:ext cx="981187" cy="214227"/>
          </a:xfrm>
          <a:prstGeom prst="rect">
            <a:avLst/>
          </a:prstGeom>
          <a:blipFill>
            <a:blip r:embed="rId3"/>
            <a:stretch>
              <a:fillRect/>
            </a:stretch>
          </a:blipFill>
        </p:spPr>
        <p:txBody>
          <a:bodyPr lIns="0" tIns="0" rIns="0" bIns="0"/>
          <a:lstStyle>
            <a:lvl1pPr marL="0" indent="0">
              <a:buNone/>
              <a:defRPr sz="133" baseline="0"/>
            </a:lvl1pPr>
          </a:lstStyle>
          <a:p>
            <a:r>
              <a:rPr lang="en-GB" sz="133" dirty="0"/>
              <a:t> </a:t>
            </a:r>
            <a:endParaRPr lang="en-GB" dirty="0"/>
          </a:p>
        </p:txBody>
      </p:sp>
      <p:pic>
        <p:nvPicPr>
          <p:cNvPr id="11" name="logo_blaa"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93052" y="6255785"/>
            <a:ext cx="981013" cy="214063"/>
          </a:xfrm>
          <a:prstGeom prst="rect">
            <a:avLst/>
          </a:prstGeom>
        </p:spPr>
      </p:pic>
      <p:pic>
        <p:nvPicPr>
          <p:cNvPr id="12" name="logo_hvit" hidden="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93052" y="6255785"/>
            <a:ext cx="981013" cy="214063"/>
          </a:xfrm>
          <a:prstGeom prst="rect">
            <a:avLst/>
          </a:prstGeom>
        </p:spPr>
      </p:pic>
    </p:spTree>
    <p:extLst>
      <p:ext uri="{BB962C8B-B14F-4D97-AF65-F5344CB8AC3E}">
        <p14:creationId xmlns:p14="http://schemas.microsoft.com/office/powerpoint/2010/main" val="3689680363"/>
      </p:ext>
    </p:extLst>
  </p:cSld>
  <p:clrMapOvr>
    <a:masterClrMapping/>
  </p:clrMapOvr>
  <p:extLst>
    <p:ext uri="{DCECCB84-F9BA-43D5-87BE-67443E8EF086}">
      <p15:sldGuideLst xmlns:p15="http://schemas.microsoft.com/office/powerpoint/2012/main">
        <p15:guide id="1" pos="1193">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Helsidebilde">
    <p:spTree>
      <p:nvGrpSpPr>
        <p:cNvPr id="1" name=""/>
        <p:cNvGrpSpPr/>
        <p:nvPr/>
      </p:nvGrpSpPr>
      <p:grpSpPr>
        <a:xfrm>
          <a:off x="0" y="0"/>
          <a:ext cx="0" cy="0"/>
          <a:chOff x="0" y="0"/>
          <a:chExt cx="0" cy="0"/>
        </a:xfrm>
      </p:grpSpPr>
      <p:sp>
        <p:nvSpPr>
          <p:cNvPr id="9" name="Plassholder for bilde 8"/>
          <p:cNvSpPr>
            <a:spLocks noGrp="1"/>
          </p:cNvSpPr>
          <p:nvPr>
            <p:ph type="pic" sz="quarter" idx="10"/>
          </p:nvPr>
        </p:nvSpPr>
        <p:spPr>
          <a:xfrm>
            <a:off x="0" y="0"/>
            <a:ext cx="12192000" cy="6858000"/>
          </a:xfrm>
          <a:solidFill>
            <a:schemeClr val="bg2">
              <a:lumMod val="50000"/>
            </a:schemeClr>
          </a:solidFill>
        </p:spPr>
        <p:txBody>
          <a:bodyPr tIns="2880576" anchor="t" anchorCtr="1">
            <a:normAutofit/>
          </a:bodyPr>
          <a:lstStyle>
            <a:lvl1pPr marL="0" indent="0">
              <a:buNone/>
              <a:defRPr sz="1500"/>
            </a:lvl1pPr>
          </a:lstStyle>
          <a:p>
            <a:r>
              <a:rPr lang="en-US"/>
              <a:t>Click icon to add picture</a:t>
            </a:r>
            <a:endParaRPr lang="en-GB"/>
          </a:p>
        </p:txBody>
      </p:sp>
      <p:sp>
        <p:nvSpPr>
          <p:cNvPr id="2" name="Tittel 1"/>
          <p:cNvSpPr>
            <a:spLocks noGrp="1"/>
          </p:cNvSpPr>
          <p:nvPr>
            <p:ph type="title"/>
          </p:nvPr>
        </p:nvSpPr>
        <p:spPr/>
        <p:txBody>
          <a:bodyPr/>
          <a:lstStyle/>
          <a:p>
            <a:r>
              <a:rPr lang="en-US"/>
              <a:t>Click to edit Master title style</a:t>
            </a:r>
            <a:endParaRPr lang="nb-NO"/>
          </a:p>
        </p:txBody>
      </p:sp>
      <p:sp>
        <p:nvSpPr>
          <p:cNvPr id="3" name="Plassholder for dato 2"/>
          <p:cNvSpPr>
            <a:spLocks noGrp="1"/>
          </p:cNvSpPr>
          <p:nvPr>
            <p:ph type="dt" sz="half" idx="15"/>
          </p:nvPr>
        </p:nvSpPr>
        <p:spPr/>
        <p:txBody>
          <a:bodyPr/>
          <a:lstStyle/>
          <a:p>
            <a:r>
              <a:rPr lang="nb-NO"/>
              <a:t>Month 2016</a:t>
            </a:r>
            <a:endParaRPr lang="nb-NO" dirty="0"/>
          </a:p>
        </p:txBody>
      </p:sp>
      <p:sp>
        <p:nvSpPr>
          <p:cNvPr id="4" name="Plassholder for bunntekst 3"/>
          <p:cNvSpPr>
            <a:spLocks noGrp="1"/>
          </p:cNvSpPr>
          <p:nvPr>
            <p:ph type="ftr" sz="quarter" idx="16"/>
          </p:nvPr>
        </p:nvSpPr>
        <p:spPr/>
        <p:txBody>
          <a:bodyPr/>
          <a:lstStyle/>
          <a:p>
            <a:endParaRPr lang="nb-NO" dirty="0"/>
          </a:p>
        </p:txBody>
      </p:sp>
      <p:sp>
        <p:nvSpPr>
          <p:cNvPr id="5" name="Plassholder for lysbildenummer 4"/>
          <p:cNvSpPr>
            <a:spLocks noGrp="1"/>
          </p:cNvSpPr>
          <p:nvPr>
            <p:ph type="sldNum" sz="quarter" idx="17"/>
          </p:nvPr>
        </p:nvSpPr>
        <p:spPr/>
        <p:txBody>
          <a:bodyPr/>
          <a:lstStyle/>
          <a:p>
            <a:fld id="{5751DFAA-887F-4071-8EAD-E8CA316FCF06}" type="slidenum">
              <a:rPr lang="nb-NO" smtClean="0"/>
              <a:pPr/>
              <a:t>‹#›</a:t>
            </a:fld>
            <a:endParaRPr lang="nb-NO" dirty="0"/>
          </a:p>
        </p:txBody>
      </p:sp>
      <p:sp>
        <p:nvSpPr>
          <p:cNvPr id="13" name="smartart"/>
          <p:cNvSpPr>
            <a:spLocks noGrp="1"/>
          </p:cNvSpPr>
          <p:nvPr>
            <p:ph type="dgm" sz="quarter" idx="20" hasCustomPrompt="1"/>
          </p:nvPr>
        </p:nvSpPr>
        <p:spPr>
          <a:xfrm>
            <a:off x="10793053" y="6255784"/>
            <a:ext cx="981187" cy="214227"/>
          </a:xfrm>
          <a:prstGeom prst="rect">
            <a:avLst/>
          </a:prstGeom>
          <a:blipFill>
            <a:blip r:embed="rId2"/>
            <a:stretch>
              <a:fillRect/>
            </a:stretch>
          </a:blipFill>
        </p:spPr>
        <p:txBody>
          <a:bodyPr lIns="0" tIns="0" rIns="0" bIns="0"/>
          <a:lstStyle>
            <a:lvl1pPr marL="0" indent="0">
              <a:buNone/>
              <a:defRPr sz="133" baseline="0"/>
            </a:lvl1pPr>
          </a:lstStyle>
          <a:p>
            <a:r>
              <a:rPr lang="en-GB" sz="133" dirty="0"/>
              <a:t> </a:t>
            </a:r>
            <a:endParaRPr lang="en-GB" dirty="0"/>
          </a:p>
        </p:txBody>
      </p:sp>
      <p:pic>
        <p:nvPicPr>
          <p:cNvPr id="14" name="logo_blaa"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93052" y="6255785"/>
            <a:ext cx="981013" cy="214063"/>
          </a:xfrm>
          <a:prstGeom prst="rect">
            <a:avLst/>
          </a:prstGeom>
        </p:spPr>
      </p:pic>
      <p:pic>
        <p:nvPicPr>
          <p:cNvPr id="15" name="logo_hvit"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93052" y="6255785"/>
            <a:ext cx="981013" cy="214063"/>
          </a:xfrm>
          <a:prstGeom prst="rect">
            <a:avLst/>
          </a:prstGeom>
        </p:spPr>
      </p:pic>
    </p:spTree>
    <p:extLst>
      <p:ext uri="{BB962C8B-B14F-4D97-AF65-F5344CB8AC3E}">
        <p14:creationId xmlns:p14="http://schemas.microsoft.com/office/powerpoint/2010/main" val="41594687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954183" y="2700339"/>
            <a:ext cx="4320821" cy="34204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4" name="Plassholder for innhold 3"/>
          <p:cNvSpPr>
            <a:spLocks noGrp="1"/>
          </p:cNvSpPr>
          <p:nvPr>
            <p:ph sz="half" idx="2"/>
          </p:nvPr>
        </p:nvSpPr>
        <p:spPr>
          <a:xfrm>
            <a:off x="5635072" y="2700339"/>
            <a:ext cx="4320821" cy="34204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5" name="Plassholder for dato 4"/>
          <p:cNvSpPr>
            <a:spLocks noGrp="1"/>
          </p:cNvSpPr>
          <p:nvPr>
            <p:ph type="dt" sz="half" idx="10"/>
          </p:nvPr>
        </p:nvSpPr>
        <p:spPr/>
        <p:txBody>
          <a:bodyPr/>
          <a:lstStyle/>
          <a:p>
            <a:r>
              <a:rPr lang="nb-NO"/>
              <a:t>Month 2016</a:t>
            </a:r>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751DFAA-887F-4071-8EAD-E8CA316FCF06}" type="slidenum">
              <a:rPr lang="nb-NO" smtClean="0"/>
              <a:t>‹#›</a:t>
            </a:fld>
            <a:endParaRPr lang="nb-NO"/>
          </a:p>
        </p:txBody>
      </p:sp>
      <p:sp>
        <p:nvSpPr>
          <p:cNvPr id="8" name="Tittel 7"/>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5426318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o innholdsdeler lite bilde høyre">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954183" y="2700339"/>
            <a:ext cx="5980773" cy="34204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4" name="Plassholder for innhold 3"/>
          <p:cNvSpPr>
            <a:spLocks noGrp="1"/>
          </p:cNvSpPr>
          <p:nvPr>
            <p:ph sz="half" idx="2"/>
          </p:nvPr>
        </p:nvSpPr>
        <p:spPr>
          <a:xfrm>
            <a:off x="7075893" y="2700339"/>
            <a:ext cx="2880000" cy="34204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5" name="Plassholder for dato 4"/>
          <p:cNvSpPr>
            <a:spLocks noGrp="1"/>
          </p:cNvSpPr>
          <p:nvPr>
            <p:ph type="dt" sz="half" idx="10"/>
          </p:nvPr>
        </p:nvSpPr>
        <p:spPr/>
        <p:txBody>
          <a:bodyPr/>
          <a:lstStyle/>
          <a:p>
            <a:r>
              <a:rPr lang="nb-NO"/>
              <a:t>Month 2016</a:t>
            </a:r>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751DFAA-887F-4071-8EAD-E8CA316FCF06}" type="slidenum">
              <a:rPr lang="nb-NO" smtClean="0"/>
              <a:t>‹#›</a:t>
            </a:fld>
            <a:endParaRPr lang="nb-NO"/>
          </a:p>
        </p:txBody>
      </p:sp>
      <p:sp>
        <p:nvSpPr>
          <p:cNvPr id="8" name="Tittel 7"/>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309114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954183" y="2700340"/>
            <a:ext cx="4320821" cy="585073"/>
          </a:xfrm>
        </p:spPr>
        <p:txBody>
          <a:bodyPr anchor="t">
            <a:normAutofit/>
          </a:bodyPr>
          <a:lstStyle>
            <a:lvl1pPr marL="0" indent="0">
              <a:buNone/>
              <a:defRPr sz="1800" b="1"/>
            </a:lvl1pPr>
            <a:lvl2pPr marL="457246" indent="0">
              <a:buNone/>
              <a:defRPr sz="2000" b="1"/>
            </a:lvl2pPr>
            <a:lvl3pPr marL="914492" indent="0">
              <a:buNone/>
              <a:defRPr sz="1800" b="1"/>
            </a:lvl3pPr>
            <a:lvl4pPr marL="1371738" indent="0">
              <a:buNone/>
              <a:defRPr sz="1600" b="1"/>
            </a:lvl4pPr>
            <a:lvl5pPr marL="1828984" indent="0">
              <a:buNone/>
              <a:defRPr sz="1600" b="1"/>
            </a:lvl5pPr>
            <a:lvl6pPr marL="2286230" indent="0">
              <a:buNone/>
              <a:defRPr sz="1600" b="1"/>
            </a:lvl6pPr>
            <a:lvl7pPr marL="2743474" indent="0">
              <a:buNone/>
              <a:defRPr sz="1600" b="1"/>
            </a:lvl7pPr>
            <a:lvl8pPr marL="3200720" indent="0">
              <a:buNone/>
              <a:defRPr sz="1600" b="1"/>
            </a:lvl8pPr>
            <a:lvl9pPr marL="3657966" indent="0">
              <a:buNone/>
              <a:defRPr sz="1600" b="1"/>
            </a:lvl9pPr>
          </a:lstStyle>
          <a:p>
            <a:pPr lvl="0"/>
            <a:r>
              <a:rPr lang="en-US"/>
              <a:t>Click to edit Master text styles</a:t>
            </a:r>
          </a:p>
        </p:txBody>
      </p:sp>
      <p:sp>
        <p:nvSpPr>
          <p:cNvPr id="4" name="Plassholder for innhold 3"/>
          <p:cNvSpPr>
            <a:spLocks noGrp="1"/>
          </p:cNvSpPr>
          <p:nvPr>
            <p:ph sz="half" idx="2"/>
          </p:nvPr>
        </p:nvSpPr>
        <p:spPr>
          <a:xfrm>
            <a:off x="954183" y="3285412"/>
            <a:ext cx="4320821" cy="28353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Plassholder for tekst 4"/>
          <p:cNvSpPr>
            <a:spLocks noGrp="1"/>
          </p:cNvSpPr>
          <p:nvPr>
            <p:ph type="body" sz="quarter" idx="3"/>
          </p:nvPr>
        </p:nvSpPr>
        <p:spPr>
          <a:xfrm>
            <a:off x="5635072" y="2700340"/>
            <a:ext cx="4320821" cy="585073"/>
          </a:xfrm>
        </p:spPr>
        <p:txBody>
          <a:bodyPr anchor="t">
            <a:normAutofit/>
          </a:bodyPr>
          <a:lstStyle>
            <a:lvl1pPr marL="0" indent="0">
              <a:buNone/>
              <a:defRPr sz="1800" b="1"/>
            </a:lvl1pPr>
            <a:lvl2pPr marL="457246" indent="0">
              <a:buNone/>
              <a:defRPr sz="2000" b="1"/>
            </a:lvl2pPr>
            <a:lvl3pPr marL="914492" indent="0">
              <a:buNone/>
              <a:defRPr sz="1800" b="1"/>
            </a:lvl3pPr>
            <a:lvl4pPr marL="1371738" indent="0">
              <a:buNone/>
              <a:defRPr sz="1600" b="1"/>
            </a:lvl4pPr>
            <a:lvl5pPr marL="1828984" indent="0">
              <a:buNone/>
              <a:defRPr sz="1600" b="1"/>
            </a:lvl5pPr>
            <a:lvl6pPr marL="2286230" indent="0">
              <a:buNone/>
              <a:defRPr sz="1600" b="1"/>
            </a:lvl6pPr>
            <a:lvl7pPr marL="2743474" indent="0">
              <a:buNone/>
              <a:defRPr sz="1600" b="1"/>
            </a:lvl7pPr>
            <a:lvl8pPr marL="3200720" indent="0">
              <a:buNone/>
              <a:defRPr sz="1600" b="1"/>
            </a:lvl8pPr>
            <a:lvl9pPr marL="3657966" indent="0">
              <a:buNone/>
              <a:defRPr sz="1600" b="1"/>
            </a:lvl9pPr>
          </a:lstStyle>
          <a:p>
            <a:pPr lvl="0"/>
            <a:r>
              <a:rPr lang="en-US"/>
              <a:t>Click to edit Master text styles</a:t>
            </a:r>
          </a:p>
        </p:txBody>
      </p:sp>
      <p:sp>
        <p:nvSpPr>
          <p:cNvPr id="6" name="Plassholder for innhold 5"/>
          <p:cNvSpPr>
            <a:spLocks noGrp="1"/>
          </p:cNvSpPr>
          <p:nvPr>
            <p:ph sz="quarter" idx="4"/>
          </p:nvPr>
        </p:nvSpPr>
        <p:spPr>
          <a:xfrm>
            <a:off x="5635072" y="3285412"/>
            <a:ext cx="4320821" cy="28353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7" name="Plassholder for dato 6"/>
          <p:cNvSpPr>
            <a:spLocks noGrp="1"/>
          </p:cNvSpPr>
          <p:nvPr>
            <p:ph type="dt" sz="half" idx="10"/>
          </p:nvPr>
        </p:nvSpPr>
        <p:spPr/>
        <p:txBody>
          <a:bodyPr/>
          <a:lstStyle/>
          <a:p>
            <a:r>
              <a:rPr lang="nb-NO"/>
              <a:t>Month 2016</a:t>
            </a:r>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5751DFAA-887F-4071-8EAD-E8CA316FCF06}" type="slidenum">
              <a:rPr lang="nb-NO" smtClean="0"/>
              <a:t>‹#›</a:t>
            </a:fld>
            <a:endParaRPr lang="nb-NO"/>
          </a:p>
        </p:txBody>
      </p:sp>
      <p:sp>
        <p:nvSpPr>
          <p:cNvPr id="10" name="Tittel 9"/>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944197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tel og tekst i to bolker (Underoversk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en-US"/>
              <a:t>Click to edit Master title style</a:t>
            </a:r>
            <a:endParaRPr lang="nb-NO" dirty="0"/>
          </a:p>
        </p:txBody>
      </p:sp>
      <p:sp>
        <p:nvSpPr>
          <p:cNvPr id="6" name="Text Placeholder 5">
            <a:extLst>
              <a:ext uri="{FF2B5EF4-FFF2-40B4-BE49-F238E27FC236}">
                <a16:creationId xmlns:a16="http://schemas.microsoft.com/office/drawing/2014/main" id="{39C633A9-1FFF-4537-8715-2AC956C6BE80}"/>
              </a:ext>
            </a:extLst>
          </p:cNvPr>
          <p:cNvSpPr>
            <a:spLocks noGrp="1"/>
          </p:cNvSpPr>
          <p:nvPr>
            <p:ph type="body" sz="quarter" idx="16"/>
          </p:nvPr>
        </p:nvSpPr>
        <p:spPr>
          <a:xfrm>
            <a:off x="758190" y="1915200"/>
            <a:ext cx="5149124" cy="463550"/>
          </a:xfrm>
        </p:spPr>
        <p:txBody>
          <a:bodyPr anchor="ctr">
            <a:normAutofit/>
          </a:bodyPr>
          <a:lstStyle>
            <a:lvl1pPr marL="0" indent="0">
              <a:buNone/>
              <a:defRPr sz="2400" b="1">
                <a:solidFill>
                  <a:schemeClr val="tx2"/>
                </a:solidFill>
                <a:latin typeface="+mj-lt"/>
              </a:defRPr>
            </a:lvl1pPr>
          </a:lstStyle>
          <a:p>
            <a:pPr lvl="0"/>
            <a:r>
              <a:rPr lang="en-US"/>
              <a:t>Click to edit Master text styles</a:t>
            </a:r>
          </a:p>
        </p:txBody>
      </p:sp>
      <p:sp>
        <p:nvSpPr>
          <p:cNvPr id="13" name="Text Placeholder 5">
            <a:extLst>
              <a:ext uri="{FF2B5EF4-FFF2-40B4-BE49-F238E27FC236}">
                <a16:creationId xmlns:a16="http://schemas.microsoft.com/office/drawing/2014/main" id="{7C40E28E-F22B-4290-AC19-015D2EF8E6B5}"/>
              </a:ext>
            </a:extLst>
          </p:cNvPr>
          <p:cNvSpPr>
            <a:spLocks noGrp="1"/>
          </p:cNvSpPr>
          <p:nvPr>
            <p:ph type="body" sz="quarter" idx="18"/>
          </p:nvPr>
        </p:nvSpPr>
        <p:spPr>
          <a:xfrm>
            <a:off x="6360882" y="1915200"/>
            <a:ext cx="5149127" cy="463550"/>
          </a:xfrm>
        </p:spPr>
        <p:txBody>
          <a:bodyPr anchor="ctr">
            <a:normAutofit/>
          </a:bodyPr>
          <a:lstStyle>
            <a:lvl1pPr marL="0" indent="0">
              <a:buNone/>
              <a:defRPr sz="2400" b="1">
                <a:solidFill>
                  <a:schemeClr val="tx2"/>
                </a:solidFill>
                <a:latin typeface="+mj-lt"/>
              </a:defRPr>
            </a:lvl1pPr>
          </a:lstStyle>
          <a:p>
            <a:pPr lvl="0"/>
            <a:r>
              <a:rPr lang="en-US"/>
              <a:t>Click to edit Master text styles</a:t>
            </a:r>
          </a:p>
        </p:txBody>
      </p:sp>
      <p:sp>
        <p:nvSpPr>
          <p:cNvPr id="3" name="Content Placeholder 2">
            <a:extLst>
              <a:ext uri="{FF2B5EF4-FFF2-40B4-BE49-F238E27FC236}">
                <a16:creationId xmlns:a16="http://schemas.microsoft.com/office/drawing/2014/main" id="{E943A91F-F314-DA23-B68D-55610B3CEF10}"/>
              </a:ext>
            </a:extLst>
          </p:cNvPr>
          <p:cNvSpPr>
            <a:spLocks noGrp="1"/>
          </p:cNvSpPr>
          <p:nvPr>
            <p:ph sz="quarter" idx="19"/>
          </p:nvPr>
        </p:nvSpPr>
        <p:spPr>
          <a:xfrm>
            <a:off x="758190" y="2660400"/>
            <a:ext cx="5149124" cy="3508630"/>
          </a:xfrm>
          <a:prstGeom prst="rect">
            <a:avLst/>
          </a:prstGeo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D691621-DD0F-5BAC-86B5-A91955332351}"/>
              </a:ext>
            </a:extLst>
          </p:cNvPr>
          <p:cNvSpPr>
            <a:spLocks noGrp="1"/>
          </p:cNvSpPr>
          <p:nvPr>
            <p:ph sz="quarter" idx="20"/>
          </p:nvPr>
        </p:nvSpPr>
        <p:spPr>
          <a:xfrm>
            <a:off x="6360884" y="2660400"/>
            <a:ext cx="5149126" cy="3508630"/>
          </a:xfrm>
          <a:prstGeom prst="rect">
            <a:avLst/>
          </a:prstGeo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9">
            <a:extLst>
              <a:ext uri="{FF2B5EF4-FFF2-40B4-BE49-F238E27FC236}">
                <a16:creationId xmlns:a16="http://schemas.microsoft.com/office/drawing/2014/main" id="{4A894F9D-362B-75C6-D748-87BF776712E9}"/>
              </a:ext>
            </a:extLst>
          </p:cNvPr>
          <p:cNvSpPr>
            <a:spLocks noGrp="1"/>
          </p:cNvSpPr>
          <p:nvPr>
            <p:ph type="dt" sz="half" idx="21"/>
          </p:nvPr>
        </p:nvSpPr>
        <p:spPr>
          <a:xfrm>
            <a:off x="4711700" y="6354535"/>
            <a:ext cx="2743200" cy="215444"/>
          </a:xfrm>
          <a:prstGeom prst="rect">
            <a:avLst/>
          </a:prstGeom>
        </p:spPr>
        <p:txBody>
          <a:bodyPr/>
          <a:lstStyle/>
          <a:p>
            <a:fld id="{C431B6F4-3ECB-4139-B9E2-7C612601C39F}" type="datetime1">
              <a:rPr lang="en-GB" smtClean="0"/>
              <a:t>09/06/2023</a:t>
            </a:fld>
            <a:endParaRPr lang="en-GB" dirty="0"/>
          </a:p>
        </p:txBody>
      </p:sp>
      <p:sp>
        <p:nvSpPr>
          <p:cNvPr id="12" name="Footer Placeholder 11">
            <a:extLst>
              <a:ext uri="{FF2B5EF4-FFF2-40B4-BE49-F238E27FC236}">
                <a16:creationId xmlns:a16="http://schemas.microsoft.com/office/drawing/2014/main" id="{42DAD4FD-D9C4-10C8-F38F-E78379D8D9B5}"/>
              </a:ext>
            </a:extLst>
          </p:cNvPr>
          <p:cNvSpPr>
            <a:spLocks noGrp="1"/>
          </p:cNvSpPr>
          <p:nvPr>
            <p:ph type="ftr" sz="quarter" idx="22"/>
          </p:nvPr>
        </p:nvSpPr>
        <p:spPr/>
        <p:txBody>
          <a:bodyPr/>
          <a:lstStyle/>
          <a:p>
            <a:r>
              <a:rPr lang="nb-NO"/>
              <a:t>Teknologi for et bedre samfunn</a:t>
            </a:r>
            <a:endParaRPr lang="nb-NO" dirty="0"/>
          </a:p>
        </p:txBody>
      </p:sp>
      <p:sp>
        <p:nvSpPr>
          <p:cNvPr id="14" name="Slide Number Placeholder 13">
            <a:extLst>
              <a:ext uri="{FF2B5EF4-FFF2-40B4-BE49-F238E27FC236}">
                <a16:creationId xmlns:a16="http://schemas.microsoft.com/office/drawing/2014/main" id="{AF55F553-7642-0947-2C76-FB38484F2E75}"/>
              </a:ext>
            </a:extLst>
          </p:cNvPr>
          <p:cNvSpPr>
            <a:spLocks noGrp="1"/>
          </p:cNvSpPr>
          <p:nvPr>
            <p:ph type="sldNum" sz="quarter" idx="23"/>
          </p:nvPr>
        </p:nvSpPr>
        <p:spPr/>
        <p:txBody>
          <a:bodyPr/>
          <a:lstStyle/>
          <a:p>
            <a:fld id="{B28577EF-26A1-4248-AC55-7ADFDAB26891}" type="slidenum">
              <a:rPr lang="en-GB" smtClean="0"/>
              <a:pPr/>
              <a:t>‹#›</a:t>
            </a:fld>
            <a:endParaRPr lang="en-GB"/>
          </a:p>
        </p:txBody>
      </p:sp>
    </p:spTree>
    <p:extLst>
      <p:ext uri="{BB962C8B-B14F-4D97-AF65-F5344CB8AC3E}">
        <p14:creationId xmlns:p14="http://schemas.microsoft.com/office/powerpoint/2010/main" val="42273655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a:p>
        </p:txBody>
      </p:sp>
      <p:sp>
        <p:nvSpPr>
          <p:cNvPr id="3" name="Plassholder for dato 2"/>
          <p:cNvSpPr>
            <a:spLocks noGrp="1"/>
          </p:cNvSpPr>
          <p:nvPr>
            <p:ph type="dt" sz="half" idx="10"/>
          </p:nvPr>
        </p:nvSpPr>
        <p:spPr/>
        <p:txBody>
          <a:bodyPr/>
          <a:lstStyle/>
          <a:p>
            <a:r>
              <a:rPr lang="nb-NO"/>
              <a:t>Month 2016</a:t>
            </a:r>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11814109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r>
              <a:rPr lang="nb-NO"/>
              <a:t>Month 2016</a:t>
            </a:r>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3334365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Title and content boxes (2)">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0165" y="2153517"/>
            <a:ext cx="5348463" cy="3953025"/>
          </a:xfrm>
        </p:spPr>
        <p:txBody>
          <a:bodyPr/>
          <a:lstStyle>
            <a:lvl1pPr>
              <a:defRPr>
                <a:solidFill>
                  <a:srgbClr val="001639"/>
                </a:solidFill>
              </a:defRPr>
            </a:lvl1pPr>
            <a:lvl2pPr>
              <a:defRPr>
                <a:solidFill>
                  <a:srgbClr val="001639"/>
                </a:solidFill>
              </a:defRPr>
            </a:lvl2pPr>
            <a:lvl3pPr>
              <a:defRPr>
                <a:solidFill>
                  <a:srgbClr val="001639"/>
                </a:solidFill>
              </a:defRPr>
            </a:lvl3pPr>
            <a:lvl4pPr>
              <a:defRPr>
                <a:solidFill>
                  <a:srgbClr val="001639"/>
                </a:solidFill>
              </a:defRPr>
            </a:lvl4pPr>
            <a:lvl5pPr>
              <a:defRPr>
                <a:solidFill>
                  <a:srgbClr val="00163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
        <p:nvSpPr>
          <p:cNvPr id="9" name="Content Placeholder 2">
            <a:extLst>
              <a:ext uri="{FF2B5EF4-FFF2-40B4-BE49-F238E27FC236}">
                <a16:creationId xmlns:a16="http://schemas.microsoft.com/office/drawing/2014/main" id="{10C29AFC-8AEB-4D56-AA39-C36FD661720A}"/>
              </a:ext>
            </a:extLst>
          </p:cNvPr>
          <p:cNvSpPr>
            <a:spLocks noGrp="1"/>
          </p:cNvSpPr>
          <p:nvPr>
            <p:ph sz="half" idx="19"/>
          </p:nvPr>
        </p:nvSpPr>
        <p:spPr>
          <a:xfrm>
            <a:off x="6203377" y="2153517"/>
            <a:ext cx="5348463" cy="3953025"/>
          </a:xfrm>
        </p:spPr>
        <p:txBody>
          <a:bodyPr/>
          <a:lstStyle>
            <a:lvl1pPr>
              <a:defRPr>
                <a:solidFill>
                  <a:srgbClr val="001639"/>
                </a:solidFill>
              </a:defRPr>
            </a:lvl1pPr>
            <a:lvl2pPr>
              <a:defRPr>
                <a:solidFill>
                  <a:srgbClr val="001639"/>
                </a:solidFill>
              </a:defRPr>
            </a:lvl2pPr>
            <a:lvl3pPr>
              <a:defRPr>
                <a:solidFill>
                  <a:srgbClr val="001639"/>
                </a:solidFill>
              </a:defRPr>
            </a:lvl3pPr>
            <a:lvl4pPr>
              <a:defRPr>
                <a:solidFill>
                  <a:srgbClr val="001639"/>
                </a:solidFill>
              </a:defRPr>
            </a:lvl4pPr>
            <a:lvl5pPr>
              <a:defRPr>
                <a:solidFill>
                  <a:srgbClr val="00163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5BAAEE4D-A40C-437B-BDE0-0A704512180E}"/>
              </a:ext>
            </a:extLst>
          </p:cNvPr>
          <p:cNvSpPr>
            <a:spLocks noGrp="1"/>
          </p:cNvSpPr>
          <p:nvPr>
            <p:ph type="title"/>
          </p:nvPr>
        </p:nvSpPr>
        <p:spPr>
          <a:xfrm>
            <a:off x="2034807" y="493885"/>
            <a:ext cx="8106895" cy="934411"/>
          </a:xfrm>
        </p:spPr>
        <p:txBody>
          <a:bodyPr/>
          <a:lstStyle>
            <a:lvl1pPr algn="ctr">
              <a:defRPr>
                <a:solidFill>
                  <a:srgbClr val="001639"/>
                </a:solidFill>
              </a:defRPr>
            </a:lvl1pPr>
          </a:lstStyle>
          <a:p>
            <a:r>
              <a:rPr lang="en-US"/>
              <a:t>Click to edit Master title style</a:t>
            </a:r>
            <a:endParaRPr lang="en-US" dirty="0"/>
          </a:p>
        </p:txBody>
      </p:sp>
      <p:sp>
        <p:nvSpPr>
          <p:cNvPr id="11" name="Plassholder for tekst 10">
            <a:extLst>
              <a:ext uri="{FF2B5EF4-FFF2-40B4-BE49-F238E27FC236}">
                <a16:creationId xmlns:a16="http://schemas.microsoft.com/office/drawing/2014/main" id="{9A40C68A-E30E-4445-A811-0ACA80B9EA12}"/>
              </a:ext>
            </a:extLst>
          </p:cNvPr>
          <p:cNvSpPr>
            <a:spLocks noGrp="1"/>
          </p:cNvSpPr>
          <p:nvPr>
            <p:ph type="body" sz="quarter" idx="16"/>
          </p:nvPr>
        </p:nvSpPr>
        <p:spPr>
          <a:xfrm>
            <a:off x="2034807" y="1140355"/>
            <a:ext cx="8106895" cy="319919"/>
          </a:xfrm>
        </p:spPr>
        <p:txBody>
          <a:bodyPr>
            <a:noAutofit/>
          </a:bodyPr>
          <a:lstStyle>
            <a:lvl1pPr marL="0" indent="0" algn="ctr">
              <a:buNone/>
              <a:defRPr sz="2000">
                <a:solidFill>
                  <a:srgbClr val="001639"/>
                </a:solidFill>
              </a:defRPr>
            </a:lvl1pPr>
          </a:lstStyle>
          <a:p>
            <a:pPr lvl="0"/>
            <a:r>
              <a:rPr lang="en-US"/>
              <a:t>Edit Master text styles</a:t>
            </a:r>
          </a:p>
        </p:txBody>
      </p:sp>
    </p:spTree>
    <p:extLst>
      <p:ext uri="{BB962C8B-B14F-4D97-AF65-F5344CB8AC3E}">
        <p14:creationId xmlns:p14="http://schemas.microsoft.com/office/powerpoint/2010/main" val="25749605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5_Title only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5309" y="629066"/>
            <a:ext cx="10181231" cy="934411"/>
          </a:xfrm>
          <a:prstGeom prst="rect">
            <a:avLst/>
          </a:prstGeom>
        </p:spPr>
        <p:txBody>
          <a:bodyPr/>
          <a:lstStyle>
            <a:lvl1pPr>
              <a:defRPr/>
            </a:lvl1pPr>
          </a:lstStyle>
          <a:p>
            <a:r>
              <a:rPr lang="en-GB"/>
              <a:t>Click to add title</a:t>
            </a:r>
            <a:endParaRPr lang="en-GB" dirty="0"/>
          </a:p>
        </p:txBody>
      </p:sp>
      <p:sp>
        <p:nvSpPr>
          <p:cNvPr id="10" name="conf"/>
          <p:cNvSpPr>
            <a:spLocks noGrp="1"/>
          </p:cNvSpPr>
          <p:nvPr>
            <p:ph type="body" sz="quarter" idx="22" hasCustomPrompt="1"/>
          </p:nvPr>
        </p:nvSpPr>
        <p:spPr>
          <a:xfrm>
            <a:off x="0" y="6696000"/>
            <a:ext cx="2880000" cy="162000"/>
          </a:xfrm>
          <a:prstGeom prst="rect">
            <a:avLst/>
          </a:prstGeom>
          <a:blipFill dpi="0" rotWithShape="1">
            <a:blip r:embed="rId2" cstate="print"/>
            <a:srcRect/>
            <a:stretch>
              <a:fillRect/>
            </a:stretch>
          </a:blipFill>
        </p:spPr>
        <p:txBody>
          <a:bodyPr rIns="0" anchor="ctr" anchorCtr="0">
            <a:noAutofit/>
          </a:bodyPr>
          <a:lstStyle>
            <a:lvl1pPr marL="0" marR="0" indent="0" algn="ctr" defTabSz="1218938" rtl="0" eaLnBrk="1" fontAlgn="auto" latinLnBrk="0" hangingPunct="1">
              <a:lnSpc>
                <a:spcPct val="100000"/>
              </a:lnSpc>
              <a:spcBef>
                <a:spcPct val="20000"/>
              </a:spcBef>
              <a:spcAft>
                <a:spcPts val="0"/>
              </a:spcAft>
              <a:buClrTx/>
              <a:buSzTx/>
              <a:buFont typeface="Arial" pitchFamily="34" charset="0"/>
              <a:buNone/>
              <a:tabLst/>
              <a:defRPr sz="133" b="0">
                <a:solidFill>
                  <a:schemeClr val="bg1"/>
                </a:solidFill>
              </a:defRPr>
            </a:lvl1pPr>
          </a:lstStyle>
          <a:p>
            <a:pPr marL="0" marR="0" lvl="0" indent="0" algn="l" defTabSz="1218938" rtl="0" eaLnBrk="1" fontAlgn="auto" latinLnBrk="0" hangingPunct="1">
              <a:lnSpc>
                <a:spcPct val="100000"/>
              </a:lnSpc>
              <a:spcBef>
                <a:spcPct val="20000"/>
              </a:spcBef>
              <a:spcAft>
                <a:spcPts val="0"/>
              </a:spcAft>
              <a:buClrTx/>
              <a:buSzTx/>
              <a:buFont typeface="Arial" pitchFamily="34" charset="0"/>
              <a:buNone/>
              <a:tabLst/>
              <a:defRPr/>
            </a:pPr>
            <a:r>
              <a:rPr lang="en-GB" sz="667" b="0" dirty="0"/>
              <a:t>.</a:t>
            </a:r>
          </a:p>
        </p:txBody>
      </p:sp>
      <p:sp>
        <p:nvSpPr>
          <p:cNvPr id="11" name="Date Placeholder 3"/>
          <p:cNvSpPr>
            <a:spLocks noGrp="1"/>
          </p:cNvSpPr>
          <p:nvPr>
            <p:ph type="dt" sz="half" idx="2"/>
          </p:nvPr>
        </p:nvSpPr>
        <p:spPr>
          <a:xfrm>
            <a:off x="3585630" y="6699616"/>
            <a:ext cx="1244004" cy="143629"/>
          </a:xfrm>
          <a:prstGeom prst="rect">
            <a:avLst/>
          </a:prstGeom>
        </p:spPr>
        <p:txBody>
          <a:bodyPr vert="horz" lIns="0" tIns="0" rIns="0" bIns="0" rtlCol="0" anchor="t" anchorCtr="0">
            <a:noAutofit/>
          </a:bodyPr>
          <a:lstStyle>
            <a:lvl1pPr algn="l">
              <a:defRPr sz="933">
                <a:solidFill>
                  <a:schemeClr val="tx1">
                    <a:tint val="75000"/>
                  </a:schemeClr>
                </a:solidFill>
              </a:defRPr>
            </a:lvl1pPr>
          </a:lstStyle>
          <a:p>
            <a:pPr defTabSz="457189">
              <a:defRPr/>
            </a:pPr>
            <a:fld id="{36942E18-652F-C747-9D6F-305B081DB00F}" type="datetime1">
              <a:rPr lang="nb-NO" smtClean="0">
                <a:solidFill>
                  <a:prstClr val="black">
                    <a:tint val="75000"/>
                  </a:prstClr>
                </a:solidFill>
              </a:rPr>
              <a:pPr defTabSz="457189">
                <a:defRPr/>
              </a:pPr>
              <a:t>09.06.2023</a:t>
            </a:fld>
            <a:endParaRPr lang="en-GB" dirty="0">
              <a:solidFill>
                <a:prstClr val="black">
                  <a:tint val="75000"/>
                </a:prstClr>
              </a:solidFill>
            </a:endParaRPr>
          </a:p>
        </p:txBody>
      </p:sp>
      <p:sp>
        <p:nvSpPr>
          <p:cNvPr id="12" name="Footer Placeholder 4"/>
          <p:cNvSpPr>
            <a:spLocks noGrp="1"/>
          </p:cNvSpPr>
          <p:nvPr>
            <p:ph type="ftr" sz="quarter" idx="3"/>
          </p:nvPr>
        </p:nvSpPr>
        <p:spPr>
          <a:xfrm>
            <a:off x="5615947" y="6699616"/>
            <a:ext cx="3744416" cy="143629"/>
          </a:xfrm>
          <a:prstGeom prst="rect">
            <a:avLst/>
          </a:prstGeom>
        </p:spPr>
        <p:txBody>
          <a:bodyPr vert="horz" lIns="0" tIns="0" rIns="0" bIns="0" rtlCol="0" anchor="t" anchorCtr="0">
            <a:noAutofit/>
          </a:bodyPr>
          <a:lstStyle>
            <a:lvl1pPr algn="l">
              <a:defRPr sz="933">
                <a:solidFill>
                  <a:schemeClr val="tx1">
                    <a:tint val="75000"/>
                  </a:schemeClr>
                </a:solidFill>
              </a:defRPr>
            </a:lvl1pPr>
          </a:lstStyle>
          <a:p>
            <a:pPr defTabSz="457189">
              <a:defRPr/>
            </a:pPr>
            <a:r>
              <a:rPr lang="en-US">
                <a:solidFill>
                  <a:prstClr val="black">
                    <a:tint val="75000"/>
                  </a:prstClr>
                </a:solidFill>
              </a:rPr>
              <a:t>WORLD CLASS - through people, technology and dedication</a:t>
            </a:r>
            <a:endParaRPr lang="en-GB" dirty="0">
              <a:solidFill>
                <a:prstClr val="black">
                  <a:tint val="75000"/>
                </a:prstClr>
              </a:solidFill>
            </a:endParaRPr>
          </a:p>
        </p:txBody>
      </p:sp>
      <p:sp>
        <p:nvSpPr>
          <p:cNvPr id="13" name="Slide Number Placeholder 5"/>
          <p:cNvSpPr>
            <a:spLocks noGrp="1"/>
          </p:cNvSpPr>
          <p:nvPr>
            <p:ph type="sldNum" sz="quarter" idx="4"/>
          </p:nvPr>
        </p:nvSpPr>
        <p:spPr>
          <a:xfrm>
            <a:off x="9652543" y="6699616"/>
            <a:ext cx="1244004" cy="143629"/>
          </a:xfrm>
          <a:prstGeom prst="rect">
            <a:avLst/>
          </a:prstGeom>
        </p:spPr>
        <p:txBody>
          <a:bodyPr vert="horz" lIns="0" tIns="0" rIns="0" bIns="0" rtlCol="0" anchor="t" anchorCtr="0">
            <a:noAutofit/>
          </a:bodyPr>
          <a:lstStyle>
            <a:lvl1pPr algn="r">
              <a:defRPr sz="933">
                <a:solidFill>
                  <a:schemeClr val="tx1">
                    <a:tint val="75000"/>
                  </a:schemeClr>
                </a:solidFill>
              </a:defRPr>
            </a:lvl1pPr>
          </a:lstStyle>
          <a:p>
            <a:pPr defTabSz="457189">
              <a:defRPr/>
            </a:pPr>
            <a:r>
              <a:rPr lang="en-GB">
                <a:solidFill>
                  <a:prstClr val="black">
                    <a:tint val="75000"/>
                  </a:prstClr>
                </a:solidFill>
              </a:rPr>
              <a:t>Page </a:t>
            </a:r>
            <a:fld id="{024B331B-EC80-4993-B848-09EE40C61000}" type="slidenum">
              <a:rPr lang="en-GB" smtClean="0">
                <a:solidFill>
                  <a:prstClr val="black">
                    <a:tint val="75000"/>
                  </a:prstClr>
                </a:solidFill>
              </a:rPr>
              <a:pPr defTabSz="457189">
                <a:defRPr/>
              </a:pPr>
              <a:t>‹#›</a:t>
            </a:fld>
            <a:endParaRPr lang="en-GB" dirty="0">
              <a:solidFill>
                <a:prstClr val="black">
                  <a:tint val="75000"/>
                </a:prstClr>
              </a:solidFill>
            </a:endParaRPr>
          </a:p>
        </p:txBody>
      </p:sp>
    </p:spTree>
    <p:extLst>
      <p:ext uri="{BB962C8B-B14F-4D97-AF65-F5344CB8AC3E}">
        <p14:creationId xmlns:p14="http://schemas.microsoft.com/office/powerpoint/2010/main" val="3119968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itle and content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dirty="0"/>
              <a:t>Click to add title</a:t>
            </a:r>
          </a:p>
        </p:txBody>
      </p:sp>
      <p:sp>
        <p:nvSpPr>
          <p:cNvPr id="3" name="Content Placeholder 2"/>
          <p:cNvSpPr>
            <a:spLocks noGrp="1"/>
          </p:cNvSpPr>
          <p:nvPr>
            <p:ph idx="1" hasCustomPrompt="1"/>
          </p:nvPr>
        </p:nvSpPr>
        <p:spPr/>
        <p:txBody>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conf"/>
          <p:cNvSpPr>
            <a:spLocks noGrp="1"/>
          </p:cNvSpPr>
          <p:nvPr>
            <p:ph type="body" sz="quarter" idx="22" hasCustomPrompt="1"/>
          </p:nvPr>
        </p:nvSpPr>
        <p:spPr>
          <a:xfrm>
            <a:off x="0" y="6696059"/>
            <a:ext cx="2880000" cy="162000"/>
          </a:xfrm>
          <a:blipFill dpi="0" rotWithShape="1">
            <a:blip r:embed="rId2" cstate="print"/>
            <a:srcRect/>
            <a:stretch>
              <a:fillRect/>
            </a:stretch>
          </a:blipFill>
        </p:spPr>
        <p:txBody>
          <a:bodyPr rIns="0" anchor="ctr" anchorCtr="0">
            <a:noAutofit/>
          </a:bodyPr>
          <a:lstStyle>
            <a:lvl1pPr marL="0" marR="0" indent="0" algn="ctr" defTabSz="914204" rtl="0" eaLnBrk="1" fontAlgn="auto" latinLnBrk="0" hangingPunct="1">
              <a:lnSpc>
                <a:spcPct val="100000"/>
              </a:lnSpc>
              <a:spcBef>
                <a:spcPct val="20000"/>
              </a:spcBef>
              <a:spcAft>
                <a:spcPts val="0"/>
              </a:spcAft>
              <a:buClrTx/>
              <a:buSzTx/>
              <a:buFont typeface="Arial" pitchFamily="34" charset="0"/>
              <a:buNone/>
              <a:tabLst/>
              <a:defRPr sz="133" b="0">
                <a:solidFill>
                  <a:schemeClr val="bg1"/>
                </a:solidFill>
              </a:defRPr>
            </a:lvl1pPr>
          </a:lstStyle>
          <a:p>
            <a:pPr marL="0" marR="0" lvl="0" indent="0" algn="l" defTabSz="914204" rtl="0" eaLnBrk="1" fontAlgn="auto" latinLnBrk="0" hangingPunct="1">
              <a:lnSpc>
                <a:spcPct val="100000"/>
              </a:lnSpc>
              <a:spcBef>
                <a:spcPct val="20000"/>
              </a:spcBef>
              <a:spcAft>
                <a:spcPts val="0"/>
              </a:spcAft>
              <a:buClrTx/>
              <a:buSzTx/>
              <a:buFont typeface="Arial" pitchFamily="34" charset="0"/>
              <a:buNone/>
              <a:tabLst/>
              <a:defRPr/>
            </a:pPr>
            <a:r>
              <a:rPr lang="en-GB" sz="500" b="0" dirty="0"/>
              <a:t>.</a:t>
            </a:r>
          </a:p>
        </p:txBody>
      </p:sp>
      <p:sp>
        <p:nvSpPr>
          <p:cNvPr id="8" name="Date Placeholder 3"/>
          <p:cNvSpPr>
            <a:spLocks noGrp="1"/>
          </p:cNvSpPr>
          <p:nvPr>
            <p:ph type="dt" sz="half" idx="2"/>
          </p:nvPr>
        </p:nvSpPr>
        <p:spPr>
          <a:xfrm>
            <a:off x="3585607" y="6699600"/>
            <a:ext cx="1244004" cy="143629"/>
          </a:xfrm>
          <a:prstGeom prst="rect">
            <a:avLst/>
          </a:prstGeom>
        </p:spPr>
        <p:txBody>
          <a:bodyPr vert="horz" lIns="0" tIns="0" rIns="0" bIns="0" rtlCol="0" anchor="t" anchorCtr="0">
            <a:noAutofit/>
          </a:bodyPr>
          <a:lstStyle>
            <a:lvl1pPr algn="l">
              <a:defRPr sz="700">
                <a:solidFill>
                  <a:schemeClr val="tx1">
                    <a:tint val="75000"/>
                  </a:schemeClr>
                </a:solidFill>
              </a:defRPr>
            </a:lvl1pPr>
          </a:lstStyle>
          <a:p>
            <a:pPr defTabSz="457189">
              <a:defRPr/>
            </a:pPr>
            <a:fld id="{224B7939-B760-4D13-8F17-9F52E2A65C31}" type="datetime1">
              <a:rPr lang="nb-NO" smtClean="0">
                <a:solidFill>
                  <a:prstClr val="black">
                    <a:tint val="75000"/>
                  </a:prstClr>
                </a:solidFill>
              </a:rPr>
              <a:pPr defTabSz="457189">
                <a:defRPr/>
              </a:pPr>
              <a:t>09.06.2023</a:t>
            </a:fld>
            <a:endParaRPr lang="en-GB" dirty="0">
              <a:solidFill>
                <a:prstClr val="black">
                  <a:tint val="75000"/>
                </a:prstClr>
              </a:solidFill>
            </a:endParaRPr>
          </a:p>
        </p:txBody>
      </p:sp>
      <p:sp>
        <p:nvSpPr>
          <p:cNvPr id="13" name="Footer Placeholder 4"/>
          <p:cNvSpPr>
            <a:spLocks noGrp="1"/>
          </p:cNvSpPr>
          <p:nvPr>
            <p:ph type="ftr" sz="quarter" idx="3"/>
          </p:nvPr>
        </p:nvSpPr>
        <p:spPr>
          <a:xfrm>
            <a:off x="5615947" y="6699600"/>
            <a:ext cx="3744416" cy="143629"/>
          </a:xfrm>
          <a:prstGeom prst="rect">
            <a:avLst/>
          </a:prstGeom>
        </p:spPr>
        <p:txBody>
          <a:bodyPr vert="horz" lIns="0" tIns="0" rIns="0" bIns="0" rtlCol="0" anchor="t" anchorCtr="0">
            <a:noAutofit/>
          </a:bodyPr>
          <a:lstStyle>
            <a:lvl1pPr algn="l">
              <a:defRPr sz="700">
                <a:solidFill>
                  <a:schemeClr val="tx1">
                    <a:tint val="75000"/>
                  </a:schemeClr>
                </a:solidFill>
              </a:defRPr>
            </a:lvl1pPr>
          </a:lstStyle>
          <a:p>
            <a:pPr defTabSz="457189">
              <a:defRPr/>
            </a:pPr>
            <a:r>
              <a:rPr lang="en-US">
                <a:solidFill>
                  <a:prstClr val="black">
                    <a:tint val="75000"/>
                  </a:prstClr>
                </a:solidFill>
              </a:rPr>
              <a:t>WORLD CLASS - through people, technology and dedication</a:t>
            </a:r>
            <a:endParaRPr lang="en-GB" dirty="0">
              <a:solidFill>
                <a:prstClr val="black">
                  <a:tint val="75000"/>
                </a:prstClr>
              </a:solidFill>
            </a:endParaRPr>
          </a:p>
        </p:txBody>
      </p:sp>
      <p:sp>
        <p:nvSpPr>
          <p:cNvPr id="14" name="Slide Number Placeholder 5"/>
          <p:cNvSpPr>
            <a:spLocks noGrp="1"/>
          </p:cNvSpPr>
          <p:nvPr>
            <p:ph type="sldNum" sz="quarter" idx="4"/>
          </p:nvPr>
        </p:nvSpPr>
        <p:spPr>
          <a:xfrm>
            <a:off x="9652538" y="6699600"/>
            <a:ext cx="1244004" cy="143629"/>
          </a:xfrm>
          <a:prstGeom prst="rect">
            <a:avLst/>
          </a:prstGeom>
        </p:spPr>
        <p:txBody>
          <a:bodyPr vert="horz" lIns="0" tIns="0" rIns="0" bIns="0" rtlCol="0" anchor="t" anchorCtr="0">
            <a:noAutofit/>
          </a:bodyPr>
          <a:lstStyle>
            <a:lvl1pPr algn="r">
              <a:defRPr sz="700">
                <a:solidFill>
                  <a:schemeClr val="tx1">
                    <a:tint val="75000"/>
                  </a:schemeClr>
                </a:solidFill>
              </a:defRPr>
            </a:lvl1pPr>
          </a:lstStyle>
          <a:p>
            <a:pPr defTabSz="457189">
              <a:defRPr/>
            </a:pPr>
            <a:r>
              <a:rPr lang="en-GB">
                <a:solidFill>
                  <a:prstClr val="black">
                    <a:tint val="75000"/>
                  </a:prstClr>
                </a:solidFill>
              </a:rPr>
              <a:t>Page </a:t>
            </a:r>
            <a:fld id="{024B331B-EC80-4993-B848-09EE40C61000}" type="slidenum">
              <a:rPr lang="en-GB" smtClean="0">
                <a:solidFill>
                  <a:prstClr val="black">
                    <a:tint val="75000"/>
                  </a:prstClr>
                </a:solidFill>
              </a:rPr>
              <a:pPr defTabSz="457189">
                <a:defRPr/>
              </a:pPr>
              <a:t>‹#›</a:t>
            </a:fld>
            <a:endParaRPr lang="en-GB" dirty="0">
              <a:solidFill>
                <a:prstClr val="black">
                  <a:tint val="75000"/>
                </a:prstClr>
              </a:solidFill>
            </a:endParaRPr>
          </a:p>
        </p:txBody>
      </p:sp>
    </p:spTree>
    <p:extLst>
      <p:ext uri="{BB962C8B-B14F-4D97-AF65-F5344CB8AC3E}">
        <p14:creationId xmlns:p14="http://schemas.microsoft.com/office/powerpoint/2010/main" val="7411341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Title and content, 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a:solidFill>
                  <a:schemeClr val="tx1">
                    <a:lumMod val="85000"/>
                    <a:lumOff val="15000"/>
                  </a:schemeClr>
                </a:solidFill>
              </a:defRPr>
            </a:lvl1pPr>
          </a:lstStyle>
          <a:p>
            <a:r>
              <a:rPr lang="en-GB" dirty="0"/>
              <a:t>CLICK TO ADD TITLE</a:t>
            </a:r>
          </a:p>
        </p:txBody>
      </p:sp>
      <p:sp>
        <p:nvSpPr>
          <p:cNvPr id="8" name="Content Placeholder 2"/>
          <p:cNvSpPr>
            <a:spLocks noGrp="1"/>
          </p:cNvSpPr>
          <p:nvPr>
            <p:ph idx="1" hasCustomPrompt="1"/>
          </p:nvPr>
        </p:nvSpPr>
        <p:spPr>
          <a:xfrm>
            <a:off x="5877925" y="1672331"/>
            <a:ext cx="5018611" cy="4680000"/>
          </a:xfrm>
        </p:spPr>
        <p:txBody>
          <a:bodyPr/>
          <a:lstStyle>
            <a:lvl1pPr>
              <a:defRPr sz="1600">
                <a:solidFill>
                  <a:schemeClr val="tx1">
                    <a:lumMod val="85000"/>
                    <a:lumOff val="15000"/>
                  </a:schemeClr>
                </a:solidFill>
              </a:defRPr>
            </a:lvl1pPr>
            <a:lvl2pPr>
              <a:defRPr sz="1600">
                <a:solidFill>
                  <a:schemeClr val="tx1">
                    <a:lumMod val="85000"/>
                    <a:lumOff val="15000"/>
                  </a:schemeClr>
                </a:solidFill>
              </a:defRPr>
            </a:lvl2pPr>
            <a:lvl3pPr>
              <a:defRPr sz="1600">
                <a:solidFill>
                  <a:schemeClr val="tx1">
                    <a:lumMod val="85000"/>
                    <a:lumOff val="15000"/>
                  </a:schemeClr>
                </a:solidFill>
              </a:defRPr>
            </a:lvl3pPr>
            <a:lvl4pPr>
              <a:defRPr sz="1600">
                <a:solidFill>
                  <a:schemeClr val="tx1">
                    <a:lumMod val="85000"/>
                    <a:lumOff val="15000"/>
                  </a:schemeClr>
                </a:solidFill>
              </a:defRPr>
            </a:lvl4pPr>
            <a:lvl5pPr>
              <a:defRPr sz="1600">
                <a:solidFill>
                  <a:schemeClr val="tx1">
                    <a:lumMod val="85000"/>
                    <a:lumOff val="15000"/>
                  </a:schemeClr>
                </a:solidFill>
              </a:defRPr>
            </a:lvl5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Content Placeholder 2"/>
          <p:cNvSpPr>
            <a:spLocks noGrp="1"/>
          </p:cNvSpPr>
          <p:nvPr>
            <p:ph idx="13" hasCustomPrompt="1"/>
          </p:nvPr>
        </p:nvSpPr>
        <p:spPr>
          <a:xfrm>
            <a:off x="715309" y="1672331"/>
            <a:ext cx="5007455" cy="4680000"/>
          </a:xfrm>
        </p:spPr>
        <p:txBody>
          <a:bodyPr/>
          <a:lstStyle>
            <a:lvl1pPr>
              <a:defRPr sz="1600">
                <a:solidFill>
                  <a:schemeClr val="tx1">
                    <a:lumMod val="85000"/>
                    <a:lumOff val="15000"/>
                  </a:schemeClr>
                </a:solidFill>
              </a:defRPr>
            </a:lvl1pPr>
            <a:lvl2pPr>
              <a:defRPr sz="1600">
                <a:solidFill>
                  <a:schemeClr val="tx1">
                    <a:lumMod val="85000"/>
                    <a:lumOff val="15000"/>
                  </a:schemeClr>
                </a:solidFill>
              </a:defRPr>
            </a:lvl2pPr>
            <a:lvl3pPr>
              <a:defRPr sz="1600">
                <a:solidFill>
                  <a:schemeClr val="tx1">
                    <a:lumMod val="85000"/>
                    <a:lumOff val="15000"/>
                  </a:schemeClr>
                </a:solidFill>
              </a:defRPr>
            </a:lvl3pPr>
            <a:lvl4pPr>
              <a:defRPr sz="1600">
                <a:solidFill>
                  <a:schemeClr val="tx1">
                    <a:lumMod val="85000"/>
                    <a:lumOff val="15000"/>
                  </a:schemeClr>
                </a:solidFill>
              </a:defRPr>
            </a:lvl4pPr>
            <a:lvl5pPr>
              <a:defRPr sz="1600">
                <a:solidFill>
                  <a:schemeClr val="tx1">
                    <a:lumMod val="85000"/>
                    <a:lumOff val="15000"/>
                  </a:schemeClr>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conf"/>
          <p:cNvSpPr>
            <a:spLocks noGrp="1"/>
          </p:cNvSpPr>
          <p:nvPr>
            <p:ph type="body" sz="quarter" idx="22" hasCustomPrompt="1"/>
          </p:nvPr>
        </p:nvSpPr>
        <p:spPr>
          <a:xfrm>
            <a:off x="0" y="6642000"/>
            <a:ext cx="2880000" cy="216000"/>
          </a:xfrm>
          <a:blipFill dpi="0" rotWithShape="1">
            <a:blip r:embed="rId2" cstate="print">
              <a:alphaModFix/>
            </a:blip>
            <a:srcRect/>
            <a:stretch>
              <a:fillRect/>
            </a:stretch>
          </a:blipFill>
        </p:spPr>
        <p:txBody>
          <a:bodyPr rIns="0" anchor="ctr" anchorCtr="0">
            <a:noAutofit/>
          </a:bodyPr>
          <a:lstStyle>
            <a:lvl1pPr marL="0" marR="0" indent="0" algn="ctr" defTabSz="914204" rtl="0" eaLnBrk="1" fontAlgn="auto" latinLnBrk="0" hangingPunct="1">
              <a:lnSpc>
                <a:spcPct val="100000"/>
              </a:lnSpc>
              <a:spcBef>
                <a:spcPct val="20000"/>
              </a:spcBef>
              <a:spcAft>
                <a:spcPts val="0"/>
              </a:spcAft>
              <a:buClrTx/>
              <a:buSzTx/>
              <a:buFont typeface="Arial" pitchFamily="34" charset="0"/>
              <a:buNone/>
              <a:tabLst/>
              <a:defRPr sz="133" b="0">
                <a:solidFill>
                  <a:schemeClr val="bg1"/>
                </a:solidFill>
              </a:defRPr>
            </a:lvl1pPr>
          </a:lstStyle>
          <a:p>
            <a:pPr marL="0" marR="0" lvl="0" indent="0" algn="l" defTabSz="914204" rtl="0" eaLnBrk="1" fontAlgn="auto" latinLnBrk="0" hangingPunct="1">
              <a:lnSpc>
                <a:spcPct val="100000"/>
              </a:lnSpc>
              <a:spcBef>
                <a:spcPct val="20000"/>
              </a:spcBef>
              <a:spcAft>
                <a:spcPts val="0"/>
              </a:spcAft>
              <a:buClrTx/>
              <a:buSzTx/>
              <a:buFont typeface="Arial" pitchFamily="34" charset="0"/>
              <a:buNone/>
              <a:tabLst/>
              <a:defRPr/>
            </a:pPr>
            <a:r>
              <a:rPr lang="en-GB" sz="500" b="0" dirty="0"/>
              <a:t>.</a:t>
            </a:r>
          </a:p>
        </p:txBody>
      </p:sp>
      <p:sp>
        <p:nvSpPr>
          <p:cNvPr id="12" name="Date Placeholder 3"/>
          <p:cNvSpPr>
            <a:spLocks noGrp="1"/>
          </p:cNvSpPr>
          <p:nvPr>
            <p:ph type="dt" sz="half" idx="2"/>
          </p:nvPr>
        </p:nvSpPr>
        <p:spPr>
          <a:xfrm>
            <a:off x="3585630" y="6699672"/>
            <a:ext cx="1244004" cy="143629"/>
          </a:xfrm>
          <a:prstGeom prst="rect">
            <a:avLst/>
          </a:prstGeom>
        </p:spPr>
        <p:txBody>
          <a:bodyPr vert="horz" lIns="0" tIns="0" rIns="0" bIns="0" rtlCol="0" anchor="t" anchorCtr="0">
            <a:noAutofit/>
          </a:bodyPr>
          <a:lstStyle>
            <a:lvl1pPr algn="l">
              <a:defRPr sz="700">
                <a:solidFill>
                  <a:schemeClr val="tx1">
                    <a:tint val="75000"/>
                  </a:schemeClr>
                </a:solidFill>
              </a:defRPr>
            </a:lvl1pPr>
          </a:lstStyle>
          <a:p>
            <a:pPr defTabSz="457189">
              <a:defRPr/>
            </a:pPr>
            <a:fld id="{224B7939-B760-4D13-8F17-9F52E2A65C31}" type="datetime1">
              <a:rPr lang="nb-NO" smtClean="0">
                <a:solidFill>
                  <a:prstClr val="black">
                    <a:tint val="75000"/>
                  </a:prstClr>
                </a:solidFill>
              </a:rPr>
              <a:pPr defTabSz="457189">
                <a:defRPr/>
              </a:pPr>
              <a:t>09.06.2023</a:t>
            </a:fld>
            <a:endParaRPr lang="en-GB" dirty="0">
              <a:solidFill>
                <a:prstClr val="black">
                  <a:tint val="75000"/>
                </a:prstClr>
              </a:solidFill>
            </a:endParaRPr>
          </a:p>
        </p:txBody>
      </p:sp>
      <p:sp>
        <p:nvSpPr>
          <p:cNvPr id="14" name="Slide Number Placeholder 5"/>
          <p:cNvSpPr>
            <a:spLocks noGrp="1"/>
          </p:cNvSpPr>
          <p:nvPr>
            <p:ph type="sldNum" sz="quarter" idx="4"/>
          </p:nvPr>
        </p:nvSpPr>
        <p:spPr>
          <a:xfrm>
            <a:off x="9652543" y="6699672"/>
            <a:ext cx="1244004" cy="143629"/>
          </a:xfrm>
          <a:prstGeom prst="rect">
            <a:avLst/>
          </a:prstGeom>
        </p:spPr>
        <p:txBody>
          <a:bodyPr vert="horz" lIns="0" tIns="0" rIns="0" bIns="0" rtlCol="0" anchor="t" anchorCtr="0">
            <a:noAutofit/>
          </a:bodyPr>
          <a:lstStyle>
            <a:lvl1pPr algn="r">
              <a:defRPr sz="700">
                <a:solidFill>
                  <a:schemeClr val="tx1">
                    <a:tint val="75000"/>
                  </a:schemeClr>
                </a:solidFill>
              </a:defRPr>
            </a:lvl1pPr>
          </a:lstStyle>
          <a:p>
            <a:pPr defTabSz="457189">
              <a:defRPr/>
            </a:pPr>
            <a:r>
              <a:rPr lang="en-GB">
                <a:solidFill>
                  <a:prstClr val="black">
                    <a:tint val="75000"/>
                  </a:prstClr>
                </a:solidFill>
              </a:rPr>
              <a:t>Page </a:t>
            </a:r>
            <a:fld id="{024B331B-EC80-4993-B848-09EE40C61000}" type="slidenum">
              <a:rPr lang="en-GB" smtClean="0">
                <a:solidFill>
                  <a:prstClr val="black">
                    <a:tint val="75000"/>
                  </a:prstClr>
                </a:solidFill>
              </a:rPr>
              <a:pPr defTabSz="457189">
                <a:defRPr/>
              </a:pPr>
              <a:t>‹#›</a:t>
            </a:fld>
            <a:endParaRPr lang="en-GB" dirty="0">
              <a:solidFill>
                <a:prstClr val="black">
                  <a:tint val="75000"/>
                </a:prstClr>
              </a:solidFill>
            </a:endParaRPr>
          </a:p>
        </p:txBody>
      </p:sp>
      <p:sp>
        <p:nvSpPr>
          <p:cNvPr id="11" name="Footer Placeholder 4"/>
          <p:cNvSpPr>
            <a:spLocks noGrp="1"/>
          </p:cNvSpPr>
          <p:nvPr>
            <p:ph type="ftr" sz="quarter" idx="3"/>
          </p:nvPr>
        </p:nvSpPr>
        <p:spPr>
          <a:xfrm>
            <a:off x="5615947" y="6699672"/>
            <a:ext cx="3744416" cy="143629"/>
          </a:xfrm>
          <a:prstGeom prst="rect">
            <a:avLst/>
          </a:prstGeom>
        </p:spPr>
        <p:txBody>
          <a:bodyPr vert="horz" lIns="0" tIns="0" rIns="0" bIns="0" rtlCol="0" anchor="t" anchorCtr="0">
            <a:noAutofit/>
          </a:bodyPr>
          <a:lstStyle>
            <a:lvl1pPr algn="l">
              <a:defRPr sz="700">
                <a:solidFill>
                  <a:schemeClr val="tx1">
                    <a:tint val="75000"/>
                  </a:schemeClr>
                </a:solidFill>
              </a:defRPr>
            </a:lvl1pPr>
          </a:lstStyle>
          <a:p>
            <a:pPr defTabSz="457189">
              <a:defRPr/>
            </a:pPr>
            <a:r>
              <a:rPr lang="en-US">
                <a:solidFill>
                  <a:prstClr val="black">
                    <a:tint val="75000"/>
                  </a:prstClr>
                </a:solidFill>
              </a:rPr>
              <a:t>WORLD CLASS - through people, technology and dedication</a:t>
            </a:r>
            <a:endParaRPr lang="en-GB" dirty="0">
              <a:solidFill>
                <a:prstClr val="black">
                  <a:tint val="75000"/>
                </a:prstClr>
              </a:solidFill>
            </a:endParaRPr>
          </a:p>
        </p:txBody>
      </p:sp>
    </p:spTree>
    <p:extLst>
      <p:ext uri="{BB962C8B-B14F-4D97-AF65-F5344CB8AC3E}">
        <p14:creationId xmlns:p14="http://schemas.microsoft.com/office/powerpoint/2010/main" val="28474727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CH"/>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5" name="Date Placeholder 4"/>
          <p:cNvSpPr>
            <a:spLocks noGrp="1"/>
          </p:cNvSpPr>
          <p:nvPr>
            <p:ph type="dt" sz="half" idx="10"/>
          </p:nvPr>
        </p:nvSpPr>
        <p:spPr/>
        <p:txBody>
          <a:bodyPr/>
          <a:lstStyle/>
          <a:p>
            <a:pPr defTabSz="457189">
              <a:defRPr/>
            </a:pPr>
            <a:fld id="{6BC41287-A5F0-4A7D-B0E4-4C0AFD21D7C1}" type="datetimeFigureOut">
              <a:rPr lang="de-CH" smtClean="0">
                <a:solidFill>
                  <a:prstClr val="black">
                    <a:tint val="75000"/>
                  </a:prstClr>
                </a:solidFill>
              </a:rPr>
              <a:pPr defTabSz="457189">
                <a:defRPr/>
              </a:pPr>
              <a:t>09.06.2023</a:t>
            </a:fld>
            <a:endParaRPr lang="de-CH">
              <a:solidFill>
                <a:prstClr val="black">
                  <a:tint val="75000"/>
                </a:prstClr>
              </a:solidFill>
            </a:endParaRPr>
          </a:p>
        </p:txBody>
      </p:sp>
      <p:sp>
        <p:nvSpPr>
          <p:cNvPr id="6" name="Footer Placeholder 5"/>
          <p:cNvSpPr>
            <a:spLocks noGrp="1"/>
          </p:cNvSpPr>
          <p:nvPr>
            <p:ph type="ftr" sz="quarter" idx="11"/>
          </p:nvPr>
        </p:nvSpPr>
        <p:spPr/>
        <p:txBody>
          <a:bodyPr/>
          <a:lstStyle/>
          <a:p>
            <a:pPr defTabSz="457189">
              <a:defRPr/>
            </a:pPr>
            <a:endParaRPr lang="de-CH">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189">
              <a:defRPr/>
            </a:pPr>
            <a:fld id="{200DBD0B-5E50-4C95-AFD4-0EF21C4A6170}" type="slidenum">
              <a:rPr lang="de-CH" smtClean="0">
                <a:solidFill>
                  <a:prstClr val="black">
                    <a:tint val="75000"/>
                  </a:prstClr>
                </a:solidFill>
              </a:rPr>
              <a:pPr defTabSz="457189">
                <a:defRPr/>
              </a:pPr>
              <a:t>‹#›</a:t>
            </a:fld>
            <a:endParaRPr lang="de-CH">
              <a:solidFill>
                <a:prstClr val="black">
                  <a:tint val="75000"/>
                </a:prstClr>
              </a:solidFill>
            </a:endParaRPr>
          </a:p>
        </p:txBody>
      </p:sp>
    </p:spTree>
    <p:extLst>
      <p:ext uri="{BB962C8B-B14F-4D97-AF65-F5344CB8AC3E}">
        <p14:creationId xmlns:p14="http://schemas.microsoft.com/office/powerpoint/2010/main" val="2314385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tel og tekst i tre bolk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4" y="379964"/>
            <a:ext cx="9407366" cy="1051168"/>
          </a:xfrm>
        </p:spPr>
        <p:txBody>
          <a:bodyPr/>
          <a:lstStyle>
            <a:lvl1pPr>
              <a:defRPr/>
            </a:lvl1pPr>
          </a:lstStyle>
          <a:p>
            <a:r>
              <a:rPr lang="en-US"/>
              <a:t>Click to edit Master title style</a:t>
            </a:r>
            <a:endParaRPr lang="nb-NO" dirty="0"/>
          </a:p>
        </p:txBody>
      </p:sp>
      <p:sp>
        <p:nvSpPr>
          <p:cNvPr id="6" name="Text Placeholder 5">
            <a:extLst>
              <a:ext uri="{FF2B5EF4-FFF2-40B4-BE49-F238E27FC236}">
                <a16:creationId xmlns:a16="http://schemas.microsoft.com/office/drawing/2014/main" id="{39C633A9-1FFF-4537-8715-2AC956C6BE80}"/>
              </a:ext>
            </a:extLst>
          </p:cNvPr>
          <p:cNvSpPr>
            <a:spLocks noGrp="1"/>
          </p:cNvSpPr>
          <p:nvPr>
            <p:ph type="body" sz="quarter" idx="16"/>
          </p:nvPr>
        </p:nvSpPr>
        <p:spPr>
          <a:xfrm>
            <a:off x="758190" y="1915200"/>
            <a:ext cx="3064510" cy="463550"/>
          </a:xfrm>
        </p:spPr>
        <p:txBody>
          <a:bodyPr anchor="ctr">
            <a:normAutofit/>
          </a:bodyPr>
          <a:lstStyle>
            <a:lvl1pPr marL="0" indent="0">
              <a:buNone/>
              <a:defRPr sz="2400" b="1">
                <a:solidFill>
                  <a:schemeClr val="tx2"/>
                </a:solidFill>
                <a:latin typeface="+mj-lt"/>
              </a:defRPr>
            </a:lvl1pPr>
          </a:lstStyle>
          <a:p>
            <a:pPr lvl="0"/>
            <a:r>
              <a:rPr lang="en-US"/>
              <a:t>Click to edit Master text styles</a:t>
            </a:r>
          </a:p>
        </p:txBody>
      </p:sp>
      <p:sp>
        <p:nvSpPr>
          <p:cNvPr id="10" name="Text Placeholder 5">
            <a:extLst>
              <a:ext uri="{FF2B5EF4-FFF2-40B4-BE49-F238E27FC236}">
                <a16:creationId xmlns:a16="http://schemas.microsoft.com/office/drawing/2014/main" id="{BB489D15-1D3B-475B-804D-55D1F4B566B7}"/>
              </a:ext>
            </a:extLst>
          </p:cNvPr>
          <p:cNvSpPr>
            <a:spLocks noGrp="1"/>
          </p:cNvSpPr>
          <p:nvPr>
            <p:ph type="body" sz="quarter" idx="17"/>
          </p:nvPr>
        </p:nvSpPr>
        <p:spPr>
          <a:xfrm>
            <a:off x="4601845" y="1915200"/>
            <a:ext cx="3064510" cy="463550"/>
          </a:xfrm>
        </p:spPr>
        <p:txBody>
          <a:bodyPr anchor="ctr">
            <a:normAutofit/>
          </a:bodyPr>
          <a:lstStyle>
            <a:lvl1pPr marL="0" indent="0">
              <a:buNone/>
              <a:defRPr sz="2400" b="1">
                <a:solidFill>
                  <a:schemeClr val="tx2"/>
                </a:solidFill>
                <a:latin typeface="+mj-lt"/>
              </a:defRPr>
            </a:lvl1pPr>
          </a:lstStyle>
          <a:p>
            <a:pPr lvl="0"/>
            <a:r>
              <a:rPr lang="en-US"/>
              <a:t>Click to edit Master text styles</a:t>
            </a:r>
          </a:p>
        </p:txBody>
      </p:sp>
      <p:sp>
        <p:nvSpPr>
          <p:cNvPr id="13" name="Text Placeholder 5">
            <a:extLst>
              <a:ext uri="{FF2B5EF4-FFF2-40B4-BE49-F238E27FC236}">
                <a16:creationId xmlns:a16="http://schemas.microsoft.com/office/drawing/2014/main" id="{7C40E28E-F22B-4290-AC19-015D2EF8E6B5}"/>
              </a:ext>
            </a:extLst>
          </p:cNvPr>
          <p:cNvSpPr>
            <a:spLocks noGrp="1"/>
          </p:cNvSpPr>
          <p:nvPr>
            <p:ph type="body" sz="quarter" idx="18"/>
          </p:nvPr>
        </p:nvSpPr>
        <p:spPr>
          <a:xfrm>
            <a:off x="8445500" y="1915200"/>
            <a:ext cx="3064510" cy="463550"/>
          </a:xfrm>
        </p:spPr>
        <p:txBody>
          <a:bodyPr anchor="ctr">
            <a:normAutofit/>
          </a:bodyPr>
          <a:lstStyle>
            <a:lvl1pPr marL="0" indent="0">
              <a:buNone/>
              <a:defRPr sz="2400" b="1">
                <a:solidFill>
                  <a:schemeClr val="tx2"/>
                </a:solidFill>
                <a:latin typeface="+mj-lt"/>
              </a:defRPr>
            </a:lvl1pPr>
          </a:lstStyle>
          <a:p>
            <a:pPr lvl="0"/>
            <a:r>
              <a:rPr lang="en-US"/>
              <a:t>Click to edit Master text styles</a:t>
            </a:r>
          </a:p>
        </p:txBody>
      </p:sp>
      <p:sp>
        <p:nvSpPr>
          <p:cNvPr id="3" name="Content Placeholder 2">
            <a:extLst>
              <a:ext uri="{FF2B5EF4-FFF2-40B4-BE49-F238E27FC236}">
                <a16:creationId xmlns:a16="http://schemas.microsoft.com/office/drawing/2014/main" id="{426F2D09-BC74-5579-57A0-A67D4506C6BE}"/>
              </a:ext>
            </a:extLst>
          </p:cNvPr>
          <p:cNvSpPr>
            <a:spLocks noGrp="1"/>
          </p:cNvSpPr>
          <p:nvPr>
            <p:ph sz="quarter" idx="19"/>
          </p:nvPr>
        </p:nvSpPr>
        <p:spPr>
          <a:xfrm>
            <a:off x="758190" y="2660400"/>
            <a:ext cx="3064510" cy="3508630"/>
          </a:xfrm>
          <a:prstGeom prst="rect">
            <a:avLst/>
          </a:prstGeo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EE99126-E3BA-4E6A-BAA2-190E6748947F}"/>
              </a:ext>
            </a:extLst>
          </p:cNvPr>
          <p:cNvSpPr>
            <a:spLocks noGrp="1"/>
          </p:cNvSpPr>
          <p:nvPr>
            <p:ph sz="quarter" idx="20"/>
          </p:nvPr>
        </p:nvSpPr>
        <p:spPr>
          <a:xfrm>
            <a:off x="4601845" y="2660400"/>
            <a:ext cx="3064510" cy="3508630"/>
          </a:xfrm>
          <a:prstGeom prst="rect">
            <a:avLst/>
          </a:prstGeo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a:extLst>
              <a:ext uri="{FF2B5EF4-FFF2-40B4-BE49-F238E27FC236}">
                <a16:creationId xmlns:a16="http://schemas.microsoft.com/office/drawing/2014/main" id="{0ED17D77-732D-AC5C-0904-B7F8E9791576}"/>
              </a:ext>
            </a:extLst>
          </p:cNvPr>
          <p:cNvSpPr>
            <a:spLocks noGrp="1"/>
          </p:cNvSpPr>
          <p:nvPr>
            <p:ph sz="quarter" idx="21"/>
          </p:nvPr>
        </p:nvSpPr>
        <p:spPr>
          <a:xfrm>
            <a:off x="8445500" y="2660400"/>
            <a:ext cx="3064510" cy="3508630"/>
          </a:xfrm>
          <a:prstGeom prst="rect">
            <a:avLst/>
          </a:prstGeo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Date Placeholder 13">
            <a:extLst>
              <a:ext uri="{FF2B5EF4-FFF2-40B4-BE49-F238E27FC236}">
                <a16:creationId xmlns:a16="http://schemas.microsoft.com/office/drawing/2014/main" id="{E96FC8D7-2851-46A5-E0B9-823151359D6B}"/>
              </a:ext>
            </a:extLst>
          </p:cNvPr>
          <p:cNvSpPr>
            <a:spLocks noGrp="1"/>
          </p:cNvSpPr>
          <p:nvPr>
            <p:ph type="dt" sz="half" idx="22"/>
          </p:nvPr>
        </p:nvSpPr>
        <p:spPr>
          <a:xfrm>
            <a:off x="4711700" y="6354535"/>
            <a:ext cx="2743200" cy="215444"/>
          </a:xfrm>
          <a:prstGeom prst="rect">
            <a:avLst/>
          </a:prstGeom>
        </p:spPr>
        <p:txBody>
          <a:bodyPr/>
          <a:lstStyle/>
          <a:p>
            <a:fld id="{C0754A6D-4980-46C9-969C-7F447FFD292E}" type="datetime1">
              <a:rPr lang="en-GB" smtClean="0"/>
              <a:t>09/06/2023</a:t>
            </a:fld>
            <a:endParaRPr lang="en-GB" dirty="0"/>
          </a:p>
        </p:txBody>
      </p:sp>
      <p:sp>
        <p:nvSpPr>
          <p:cNvPr id="16" name="Footer Placeholder 15">
            <a:extLst>
              <a:ext uri="{FF2B5EF4-FFF2-40B4-BE49-F238E27FC236}">
                <a16:creationId xmlns:a16="http://schemas.microsoft.com/office/drawing/2014/main" id="{C0B5D320-6B15-DF07-9150-C00F0D8641B8}"/>
              </a:ext>
            </a:extLst>
          </p:cNvPr>
          <p:cNvSpPr>
            <a:spLocks noGrp="1"/>
          </p:cNvSpPr>
          <p:nvPr>
            <p:ph type="ftr" sz="quarter" idx="23"/>
          </p:nvPr>
        </p:nvSpPr>
        <p:spPr/>
        <p:txBody>
          <a:bodyPr/>
          <a:lstStyle/>
          <a:p>
            <a:r>
              <a:rPr lang="nb-NO"/>
              <a:t>Teknologi for et bedre samfunn</a:t>
            </a:r>
            <a:endParaRPr lang="nb-NO" dirty="0"/>
          </a:p>
        </p:txBody>
      </p:sp>
      <p:sp>
        <p:nvSpPr>
          <p:cNvPr id="17" name="Slide Number Placeholder 16">
            <a:extLst>
              <a:ext uri="{FF2B5EF4-FFF2-40B4-BE49-F238E27FC236}">
                <a16:creationId xmlns:a16="http://schemas.microsoft.com/office/drawing/2014/main" id="{851E2F86-1169-75B2-8382-DAAF775EDCBF}"/>
              </a:ext>
            </a:extLst>
          </p:cNvPr>
          <p:cNvSpPr>
            <a:spLocks noGrp="1"/>
          </p:cNvSpPr>
          <p:nvPr>
            <p:ph type="sldNum" sz="quarter" idx="24"/>
          </p:nvPr>
        </p:nvSpPr>
        <p:spPr/>
        <p:txBody>
          <a:bodyPr/>
          <a:lstStyle/>
          <a:p>
            <a:fld id="{B28577EF-26A1-4248-AC55-7ADFDAB26891}" type="slidenum">
              <a:rPr lang="en-GB" smtClean="0"/>
              <a:pPr/>
              <a:t>‹#›</a:t>
            </a:fld>
            <a:endParaRPr lang="en-GB"/>
          </a:p>
        </p:txBody>
      </p:sp>
    </p:spTree>
    <p:extLst>
      <p:ext uri="{BB962C8B-B14F-4D97-AF65-F5344CB8AC3E}">
        <p14:creationId xmlns:p14="http://schemas.microsoft.com/office/powerpoint/2010/main" val="1761091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image" Target="../media/image8.svg"/><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image" Target="../media/image7.pn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theme" Target="../theme/theme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2.sv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image" Target="../media/image1.pn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theme" Target="../theme/theme3.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image" Target="../media/image11.png"/><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theme" Target="../theme/theme4.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theme" Target="../theme/theme5.xml"/><Relationship Id="rId3" Type="http://schemas.openxmlformats.org/officeDocument/2006/relationships/slideLayout" Target="../slideLayouts/slideLayout72.xml"/><Relationship Id="rId21" Type="http://schemas.openxmlformats.org/officeDocument/2006/relationships/image" Target="../media/image16.emf"/><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image" Target="../media/image15.emf"/><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image" Target="../media/image19.png"/><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image" Target="../media/image18.emf"/><Relationship Id="rId10" Type="http://schemas.openxmlformats.org/officeDocument/2006/relationships/slideLayout" Target="../slideLayouts/slideLayout79.xml"/><Relationship Id="rId19" Type="http://schemas.openxmlformats.org/officeDocument/2006/relationships/image" Target="../media/image14.png"/><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image" Target="../media/image17.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00E0C1-94DD-4E87-91A3-A53B9DA66CC3}"/>
              </a:ext>
            </a:extLst>
          </p:cNvPr>
          <p:cNvSpPr>
            <a:spLocks noGrp="1"/>
          </p:cNvSpPr>
          <p:nvPr>
            <p:ph type="title"/>
          </p:nvPr>
        </p:nvSpPr>
        <p:spPr>
          <a:xfrm>
            <a:off x="2102644" y="379964"/>
            <a:ext cx="9407975" cy="1051168"/>
          </a:xfrm>
          <a:prstGeom prst="rect">
            <a:avLst/>
          </a:prstGeom>
        </p:spPr>
        <p:txBody>
          <a:bodyPr vert="horz" lIns="0" tIns="0" rIns="0" bIns="0" rtlCol="0" anchor="b">
            <a:noAutofit/>
          </a:bodyPr>
          <a:lstStyle/>
          <a:p>
            <a:endParaRPr lang="nb-NO" dirty="0"/>
          </a:p>
        </p:txBody>
      </p:sp>
      <p:sp>
        <p:nvSpPr>
          <p:cNvPr id="3" name="Text Placeholder 2">
            <a:extLst>
              <a:ext uri="{FF2B5EF4-FFF2-40B4-BE49-F238E27FC236}">
                <a16:creationId xmlns:a16="http://schemas.microsoft.com/office/drawing/2014/main" id="{FB7FA735-9FEC-45E4-8627-8C8C6073AC5F}"/>
              </a:ext>
            </a:extLst>
          </p:cNvPr>
          <p:cNvSpPr>
            <a:spLocks noGrp="1"/>
          </p:cNvSpPr>
          <p:nvPr>
            <p:ph type="body" idx="1"/>
          </p:nvPr>
        </p:nvSpPr>
        <p:spPr>
          <a:xfrm>
            <a:off x="758189" y="2259018"/>
            <a:ext cx="10752429" cy="3910012"/>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Footer Placeholder 4">
            <a:extLst>
              <a:ext uri="{FF2B5EF4-FFF2-40B4-BE49-F238E27FC236}">
                <a16:creationId xmlns:a16="http://schemas.microsoft.com/office/drawing/2014/main" id="{596F47F6-6A98-4E1E-B01E-2BE8C7E1830A}"/>
              </a:ext>
            </a:extLst>
          </p:cNvPr>
          <p:cNvSpPr>
            <a:spLocks noGrp="1"/>
          </p:cNvSpPr>
          <p:nvPr>
            <p:ph type="ftr" sz="quarter" idx="3"/>
          </p:nvPr>
        </p:nvSpPr>
        <p:spPr>
          <a:xfrm>
            <a:off x="8022498" y="6354538"/>
            <a:ext cx="3488120" cy="193899"/>
          </a:xfrm>
          <a:prstGeom prst="rect">
            <a:avLst/>
          </a:prstGeom>
        </p:spPr>
        <p:txBody>
          <a:bodyPr vert="horz" lIns="0" tIns="0" rIns="0" bIns="0" rtlCol="0" anchor="ctr">
            <a:noAutofit/>
          </a:bodyPr>
          <a:lstStyle>
            <a:lvl1pPr algn="r">
              <a:defRPr sz="1400">
                <a:solidFill>
                  <a:schemeClr val="tx2"/>
                </a:solidFill>
              </a:defRPr>
            </a:lvl1pPr>
          </a:lstStyle>
          <a:p>
            <a:r>
              <a:rPr lang="nb-NO" dirty="0"/>
              <a:t>Teknologi for et bedre samfunn</a:t>
            </a:r>
          </a:p>
        </p:txBody>
      </p:sp>
      <p:pic>
        <p:nvPicPr>
          <p:cNvPr id="14" name="Graphic 13">
            <a:extLst>
              <a:ext uri="{FF2B5EF4-FFF2-40B4-BE49-F238E27FC236}">
                <a16:creationId xmlns:a16="http://schemas.microsoft.com/office/drawing/2014/main" id="{734540D3-19D1-4343-B2B9-64CF5617C5FD}"/>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720090" y="0"/>
            <a:ext cx="1096735" cy="1304666"/>
          </a:xfrm>
          <a:prstGeom prst="rect">
            <a:avLst/>
          </a:prstGeom>
        </p:spPr>
      </p:pic>
      <p:sp>
        <p:nvSpPr>
          <p:cNvPr id="8" name="Slide Number Placeholder 7">
            <a:extLst>
              <a:ext uri="{FF2B5EF4-FFF2-40B4-BE49-F238E27FC236}">
                <a16:creationId xmlns:a16="http://schemas.microsoft.com/office/drawing/2014/main" id="{37BA7305-638B-3249-16EB-C932905557C7}"/>
              </a:ext>
            </a:extLst>
          </p:cNvPr>
          <p:cNvSpPr>
            <a:spLocks noGrp="1"/>
          </p:cNvSpPr>
          <p:nvPr>
            <p:ph type="sldNum" sz="quarter" idx="4"/>
          </p:nvPr>
        </p:nvSpPr>
        <p:spPr>
          <a:xfrm>
            <a:off x="720089" y="6354535"/>
            <a:ext cx="3424012" cy="215444"/>
          </a:xfrm>
          <a:prstGeom prst="rect">
            <a:avLst/>
          </a:prstGeom>
        </p:spPr>
        <p:txBody>
          <a:bodyPr vert="horz" lIns="0" tIns="0" rIns="0" bIns="0" rtlCol="0" anchor="ctr"/>
          <a:lstStyle>
            <a:lvl1pPr algn="l">
              <a:defRPr sz="1400">
                <a:solidFill>
                  <a:schemeClr val="tx2"/>
                </a:solidFill>
              </a:defRPr>
            </a:lvl1pPr>
          </a:lstStyle>
          <a:p>
            <a:fld id="{B28577EF-26A1-4248-AC55-7ADFDAB26891}" type="slidenum">
              <a:rPr lang="en-GB" smtClean="0"/>
              <a:pPr/>
              <a:t>‹#›</a:t>
            </a:fld>
            <a:endParaRPr lang="en-GB"/>
          </a:p>
        </p:txBody>
      </p:sp>
      <p:sp>
        <p:nvSpPr>
          <p:cNvPr id="9" name="Date Placeholder 8">
            <a:extLst>
              <a:ext uri="{FF2B5EF4-FFF2-40B4-BE49-F238E27FC236}">
                <a16:creationId xmlns:a16="http://schemas.microsoft.com/office/drawing/2014/main" id="{217791FF-8345-9E43-AA1B-1E129F7B9BAA}"/>
              </a:ext>
            </a:extLst>
          </p:cNvPr>
          <p:cNvSpPr>
            <a:spLocks noGrp="1"/>
          </p:cNvSpPr>
          <p:nvPr>
            <p:ph type="dt" sz="half" idx="2"/>
          </p:nvPr>
        </p:nvSpPr>
        <p:spPr>
          <a:xfrm>
            <a:off x="4711700" y="6354535"/>
            <a:ext cx="2743200" cy="215444"/>
          </a:xfrm>
          <a:prstGeom prst="rect">
            <a:avLst/>
          </a:prstGeom>
        </p:spPr>
        <p:txBody>
          <a:bodyPr vert="horz" lIns="91440" tIns="45720" rIns="91440" bIns="45720" rtlCol="0" anchor="ctr"/>
          <a:lstStyle>
            <a:lvl1pPr algn="ctr">
              <a:defRPr sz="1400">
                <a:solidFill>
                  <a:schemeClr val="tx2"/>
                </a:solidFill>
              </a:defRPr>
            </a:lvl1pPr>
          </a:lstStyle>
          <a:p>
            <a:fld id="{6B9BECD6-50EC-4711-B3AE-A33870D31CF8}" type="datetime1">
              <a:rPr lang="en-GB" smtClean="0"/>
              <a:t>09/06/2023</a:t>
            </a:fld>
            <a:endParaRPr lang="en-GB" dirty="0"/>
          </a:p>
        </p:txBody>
      </p:sp>
    </p:spTree>
    <p:extLst>
      <p:ext uri="{BB962C8B-B14F-4D97-AF65-F5344CB8AC3E}">
        <p14:creationId xmlns:p14="http://schemas.microsoft.com/office/powerpoint/2010/main" val="750743933"/>
      </p:ext>
    </p:extLst>
  </p:cSld>
  <p:clrMap bg1="lt1" tx1="dk1" bg2="lt2" tx2="dk2" accent1="accent1" accent2="accent2" accent3="accent3" accent4="accent4" accent5="accent5" accent6="accent6" hlink="hlink" folHlink="folHlink"/>
  <p:sldLayoutIdLst>
    <p:sldLayoutId id="2147483748" r:id="rId1"/>
    <p:sldLayoutId id="2147483660" r:id="rId2"/>
    <p:sldLayoutId id="2147483688" r:id="rId3"/>
    <p:sldLayoutId id="2147483670" r:id="rId4"/>
    <p:sldLayoutId id="2147483795" r:id="rId5"/>
    <p:sldLayoutId id="2147483650" r:id="rId6"/>
    <p:sldLayoutId id="2147483661" r:id="rId7"/>
    <p:sldLayoutId id="2147483704" r:id="rId8"/>
    <p:sldLayoutId id="2147483692" r:id="rId9"/>
    <p:sldLayoutId id="2147483705" r:id="rId10"/>
    <p:sldLayoutId id="2147483714" r:id="rId11"/>
    <p:sldLayoutId id="2147483697" r:id="rId12"/>
    <p:sldLayoutId id="2147483715" r:id="rId13"/>
    <p:sldLayoutId id="2147483717" r:id="rId14"/>
    <p:sldLayoutId id="2147483749" r:id="rId15"/>
    <p:sldLayoutId id="2147483790" r:id="rId16"/>
    <p:sldLayoutId id="2147483696" r:id="rId17"/>
    <p:sldLayoutId id="2147483789" r:id="rId18"/>
    <p:sldLayoutId id="2147483668" r:id="rId19"/>
  </p:sldLayoutIdLst>
  <p:hf sldNum="0" hdr="0" dt="0"/>
  <p:txStyles>
    <p:titleStyle>
      <a:lvl1pPr algn="l" defTabSz="914400" rtl="0" eaLnBrk="1" latinLnBrk="0" hangingPunct="1">
        <a:lnSpc>
          <a:spcPct val="90000"/>
        </a:lnSpc>
        <a:spcBef>
          <a:spcPct val="0"/>
        </a:spcBef>
        <a:buNone/>
        <a:defRPr sz="3850" b="1" kern="1200">
          <a:solidFill>
            <a:schemeClr val="tx2"/>
          </a:solidFill>
          <a:latin typeface="+mj-lt"/>
          <a:ea typeface="+mj-ea"/>
          <a:cs typeface="+mj-cs"/>
        </a:defRPr>
      </a:lvl1pPr>
    </p:titleStyle>
    <p:bodyStyle>
      <a:lvl1pPr marL="285750" indent="-285750" algn="l" defTabSz="914400" rtl="0" eaLnBrk="1" latinLnBrk="0" hangingPunct="1">
        <a:lnSpc>
          <a:spcPct val="90000"/>
        </a:lnSpc>
        <a:spcBef>
          <a:spcPts val="1000"/>
        </a:spcBef>
        <a:buClr>
          <a:schemeClr val="accent1"/>
        </a:buClr>
        <a:buSzPct val="100000"/>
        <a:buFont typeface="Arial" panose="020B0604020202020204" pitchFamily="34" charset="0"/>
        <a:buChar char="•"/>
        <a:defRPr sz="2400" kern="1200">
          <a:solidFill>
            <a:schemeClr val="tx2"/>
          </a:solidFill>
          <a:latin typeface="Calibri Light" panose="020F0302020204030204" pitchFamily="34" charset="0"/>
          <a:ea typeface="+mn-ea"/>
          <a:cs typeface="Calibri Light" panose="020F0302020204030204" pitchFamily="34" charset="0"/>
        </a:defRPr>
      </a:lvl1pPr>
      <a:lvl2pPr marL="571500" indent="-285750" algn="l" defTabSz="914400" rtl="0" eaLnBrk="1" latinLnBrk="0" hangingPunct="1">
        <a:lnSpc>
          <a:spcPct val="90000"/>
        </a:lnSpc>
        <a:spcBef>
          <a:spcPts val="500"/>
        </a:spcBef>
        <a:buClr>
          <a:schemeClr val="accent1"/>
        </a:buClr>
        <a:buFont typeface="Calibri Light" panose="020F0302020204030204" pitchFamily="34" charset="0"/>
        <a:buChar char="‒"/>
        <a:defRPr sz="2000" kern="1200">
          <a:solidFill>
            <a:schemeClr val="tx2"/>
          </a:solidFill>
          <a:latin typeface="Calibri Light" panose="020F0302020204030204" pitchFamily="34" charset="0"/>
          <a:ea typeface="+mn-ea"/>
          <a:cs typeface="Calibri Light" panose="020F0302020204030204" pitchFamily="34" charset="0"/>
        </a:defRPr>
      </a:lvl2pPr>
      <a:lvl3pPr marL="857250" indent="-28575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2"/>
          </a:solidFill>
          <a:latin typeface="Calibri Light" panose="020F0302020204030204" pitchFamily="34" charset="0"/>
          <a:ea typeface="+mn-ea"/>
          <a:cs typeface="Calibri Light" panose="020F0302020204030204" pitchFamily="34" charset="0"/>
        </a:defRPr>
      </a:lvl3pPr>
      <a:lvl4pPr marL="1143000" indent="-285750" algn="l" defTabSz="914400" rtl="0" eaLnBrk="1" latinLnBrk="0" hangingPunct="1">
        <a:lnSpc>
          <a:spcPct val="90000"/>
        </a:lnSpc>
        <a:spcBef>
          <a:spcPts val="500"/>
        </a:spcBef>
        <a:buClr>
          <a:schemeClr val="accent1"/>
        </a:buClr>
        <a:buFont typeface="Courier New" panose="02070309020205020404" pitchFamily="49" charset="0"/>
        <a:buChar char="o"/>
        <a:defRPr sz="1600" kern="1200">
          <a:solidFill>
            <a:schemeClr val="tx2"/>
          </a:solidFill>
          <a:latin typeface="Calibri Light" panose="020F0302020204030204" pitchFamily="34" charset="0"/>
          <a:ea typeface="+mn-ea"/>
          <a:cs typeface="Calibri Light" panose="020F0302020204030204" pitchFamily="34" charset="0"/>
        </a:defRPr>
      </a:lvl4pPr>
      <a:lvl5pPr marL="1428750" indent="-285750" algn="l" defTabSz="914400" rtl="0" eaLnBrk="1" latinLnBrk="0" hangingPunct="1">
        <a:lnSpc>
          <a:spcPct val="90000"/>
        </a:lnSpc>
        <a:spcBef>
          <a:spcPts val="500"/>
        </a:spcBef>
        <a:buClr>
          <a:schemeClr val="accent1"/>
        </a:buClr>
        <a:buFont typeface="Arial" panose="020B0604020202020204" pitchFamily="34" charset="0"/>
        <a:buChar char="•"/>
        <a:defRPr sz="1500" kern="1200">
          <a:solidFill>
            <a:schemeClr val="tx2"/>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00E0C1-94DD-4E87-91A3-A53B9DA66CC3}"/>
              </a:ext>
            </a:extLst>
          </p:cNvPr>
          <p:cNvSpPr>
            <a:spLocks noGrp="1"/>
          </p:cNvSpPr>
          <p:nvPr>
            <p:ph type="title"/>
          </p:nvPr>
        </p:nvSpPr>
        <p:spPr>
          <a:xfrm>
            <a:off x="2102644" y="379964"/>
            <a:ext cx="9407975" cy="1051168"/>
          </a:xfrm>
          <a:prstGeom prst="rect">
            <a:avLst/>
          </a:prstGeom>
        </p:spPr>
        <p:txBody>
          <a:bodyPr vert="horz" lIns="0" tIns="0" rIns="0" bIns="0" rtlCol="0" anchor="b">
            <a:noAutofit/>
          </a:bodyPr>
          <a:lstStyle/>
          <a:p>
            <a:endParaRPr lang="nb-NO" dirty="0"/>
          </a:p>
        </p:txBody>
      </p:sp>
      <p:sp>
        <p:nvSpPr>
          <p:cNvPr id="3" name="Text Placeholder 2">
            <a:extLst>
              <a:ext uri="{FF2B5EF4-FFF2-40B4-BE49-F238E27FC236}">
                <a16:creationId xmlns:a16="http://schemas.microsoft.com/office/drawing/2014/main" id="{FB7FA735-9FEC-45E4-8627-8C8C6073AC5F}"/>
              </a:ext>
            </a:extLst>
          </p:cNvPr>
          <p:cNvSpPr>
            <a:spLocks noGrp="1"/>
          </p:cNvSpPr>
          <p:nvPr>
            <p:ph type="body" idx="1"/>
          </p:nvPr>
        </p:nvSpPr>
        <p:spPr>
          <a:xfrm>
            <a:off x="758190" y="2259018"/>
            <a:ext cx="10752428" cy="3910012"/>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Footer Placeholder 4">
            <a:extLst>
              <a:ext uri="{FF2B5EF4-FFF2-40B4-BE49-F238E27FC236}">
                <a16:creationId xmlns:a16="http://schemas.microsoft.com/office/drawing/2014/main" id="{596F47F6-6A98-4E1E-B01E-2BE8C7E1830A}"/>
              </a:ext>
            </a:extLst>
          </p:cNvPr>
          <p:cNvSpPr>
            <a:spLocks noGrp="1"/>
          </p:cNvSpPr>
          <p:nvPr>
            <p:ph type="ftr" sz="quarter" idx="3"/>
          </p:nvPr>
        </p:nvSpPr>
        <p:spPr>
          <a:xfrm>
            <a:off x="8022498" y="6354539"/>
            <a:ext cx="3488119" cy="193899"/>
          </a:xfrm>
          <a:prstGeom prst="rect">
            <a:avLst/>
          </a:prstGeom>
        </p:spPr>
        <p:txBody>
          <a:bodyPr vert="horz" lIns="0" tIns="0" rIns="0" bIns="0" rtlCol="0" anchor="ctr">
            <a:noAutofit/>
          </a:bodyPr>
          <a:lstStyle>
            <a:lvl1pPr algn="l">
              <a:defRPr sz="1400">
                <a:solidFill>
                  <a:schemeClr val="bg1"/>
                </a:solidFill>
              </a:defRPr>
            </a:lvl1pPr>
          </a:lstStyle>
          <a:p>
            <a:pPr algn="r"/>
            <a:r>
              <a:rPr lang="nb-NO" dirty="0"/>
              <a:t>Teknologi for et bedre samfunn</a:t>
            </a:r>
          </a:p>
        </p:txBody>
      </p:sp>
      <p:pic>
        <p:nvPicPr>
          <p:cNvPr id="6" name="Graphic 5">
            <a:extLst>
              <a:ext uri="{FF2B5EF4-FFF2-40B4-BE49-F238E27FC236}">
                <a16:creationId xmlns:a16="http://schemas.microsoft.com/office/drawing/2014/main" id="{3FEE7967-53CC-4021-BDEB-20FE13A57324}"/>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720091" y="-1"/>
            <a:ext cx="1099919" cy="1304666"/>
          </a:xfrm>
          <a:prstGeom prst="rect">
            <a:avLst/>
          </a:prstGeom>
        </p:spPr>
      </p:pic>
      <p:sp>
        <p:nvSpPr>
          <p:cNvPr id="4" name="Date Placeholder 3">
            <a:extLst>
              <a:ext uri="{FF2B5EF4-FFF2-40B4-BE49-F238E27FC236}">
                <a16:creationId xmlns:a16="http://schemas.microsoft.com/office/drawing/2014/main" id="{CA3087F5-780A-2366-343B-D7A1B7EC2D55}"/>
              </a:ext>
            </a:extLst>
          </p:cNvPr>
          <p:cNvSpPr>
            <a:spLocks noGrp="1"/>
          </p:cNvSpPr>
          <p:nvPr>
            <p:ph type="dt" sz="half" idx="2"/>
          </p:nvPr>
        </p:nvSpPr>
        <p:spPr>
          <a:xfrm>
            <a:off x="4711700" y="6354535"/>
            <a:ext cx="2743200" cy="215444"/>
          </a:xfrm>
          <a:prstGeom prst="rect">
            <a:avLst/>
          </a:prstGeom>
        </p:spPr>
        <p:txBody>
          <a:bodyPr vert="horz" lIns="0" tIns="0" rIns="0" bIns="0" rtlCol="0" anchor="ctr"/>
          <a:lstStyle>
            <a:lvl1pPr algn="ctr">
              <a:defRPr sz="1400">
                <a:solidFill>
                  <a:schemeClr val="bg1"/>
                </a:solidFill>
              </a:defRPr>
            </a:lvl1pPr>
          </a:lstStyle>
          <a:p>
            <a:fld id="{66386087-7D14-4F7C-8027-BA853A3806D7}" type="datetime1">
              <a:rPr lang="en-GB" smtClean="0"/>
              <a:t>09/06/2023</a:t>
            </a:fld>
            <a:endParaRPr lang="en-GB" dirty="0"/>
          </a:p>
        </p:txBody>
      </p:sp>
      <p:sp>
        <p:nvSpPr>
          <p:cNvPr id="10" name="Slide Number Placeholder 9">
            <a:extLst>
              <a:ext uri="{FF2B5EF4-FFF2-40B4-BE49-F238E27FC236}">
                <a16:creationId xmlns:a16="http://schemas.microsoft.com/office/drawing/2014/main" id="{D8D9D493-117B-7A58-6E5A-2515C87497CB}"/>
              </a:ext>
            </a:extLst>
          </p:cNvPr>
          <p:cNvSpPr>
            <a:spLocks noGrp="1"/>
          </p:cNvSpPr>
          <p:nvPr>
            <p:ph type="sldNum" sz="quarter" idx="4"/>
          </p:nvPr>
        </p:nvSpPr>
        <p:spPr>
          <a:xfrm>
            <a:off x="720089" y="6354535"/>
            <a:ext cx="3424012" cy="215444"/>
          </a:xfrm>
          <a:prstGeom prst="rect">
            <a:avLst/>
          </a:prstGeom>
        </p:spPr>
        <p:txBody>
          <a:bodyPr vert="horz" lIns="0" tIns="0" rIns="0" bIns="0" rtlCol="0" anchor="ctr"/>
          <a:lstStyle>
            <a:lvl1pPr algn="l">
              <a:defRPr sz="1400">
                <a:solidFill>
                  <a:schemeClr val="bg1"/>
                </a:solidFill>
              </a:defRPr>
            </a:lvl1pPr>
          </a:lstStyle>
          <a:p>
            <a:fld id="{8BBD0072-14BB-4BD4-ABEF-A76685C831B5}" type="slidenum">
              <a:rPr lang="en-GB" smtClean="0"/>
              <a:pPr/>
              <a:t>‹#›</a:t>
            </a:fld>
            <a:endParaRPr lang="en-GB" dirty="0"/>
          </a:p>
        </p:txBody>
      </p:sp>
    </p:spTree>
    <p:extLst>
      <p:ext uri="{BB962C8B-B14F-4D97-AF65-F5344CB8AC3E}">
        <p14:creationId xmlns:p14="http://schemas.microsoft.com/office/powerpoint/2010/main" val="2243831206"/>
      </p:ext>
    </p:extLst>
  </p:cSld>
  <p:clrMap bg1="lt1" tx1="dk1" bg2="lt2" tx2="dk2" accent1="accent1" accent2="accent2" accent3="accent3" accent4="accent4" accent5="accent5" accent6="accent6" hlink="hlink" folHlink="folHlink"/>
  <p:sldLayoutIdLst>
    <p:sldLayoutId id="2147483768" r:id="rId1"/>
    <p:sldLayoutId id="2147483770" r:id="rId2"/>
    <p:sldLayoutId id="2147483771" r:id="rId3"/>
    <p:sldLayoutId id="2147483772" r:id="rId4"/>
    <p:sldLayoutId id="2147483796"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91" r:id="rId17"/>
    <p:sldLayoutId id="2147483784" r:id="rId18"/>
  </p:sldLayoutIdLst>
  <p:hf sldNum="0" hdr="0" dt="0"/>
  <p:txStyles>
    <p:titleStyle>
      <a:lvl1pPr algn="l" defTabSz="914400" rtl="0" eaLnBrk="1" latinLnBrk="0" hangingPunct="1">
        <a:lnSpc>
          <a:spcPct val="90000"/>
        </a:lnSpc>
        <a:spcBef>
          <a:spcPct val="0"/>
        </a:spcBef>
        <a:buNone/>
        <a:defRPr sz="3850" b="1" kern="1200">
          <a:solidFill>
            <a:schemeClr val="bg1"/>
          </a:solidFill>
          <a:latin typeface="+mj-lt"/>
          <a:ea typeface="+mj-ea"/>
          <a:cs typeface="+mj-cs"/>
        </a:defRPr>
      </a:lvl1pPr>
    </p:titleStyle>
    <p:bodyStyle>
      <a:lvl1pPr marL="285750" indent="-285750" algn="l" defTabSz="914400" rtl="0" eaLnBrk="1" latinLnBrk="0" hangingPunct="1">
        <a:lnSpc>
          <a:spcPct val="90000"/>
        </a:lnSpc>
        <a:spcBef>
          <a:spcPts val="1000"/>
        </a:spcBef>
        <a:buClr>
          <a:schemeClr val="accent1"/>
        </a:buClr>
        <a:buSzPct val="100000"/>
        <a:buFont typeface="Arial" panose="020B0604020202020204" pitchFamily="34" charset="0"/>
        <a:buChar char="•"/>
        <a:defRPr sz="2400" kern="1200">
          <a:solidFill>
            <a:schemeClr val="bg1"/>
          </a:solidFill>
          <a:latin typeface="Calibri Light" panose="020F0302020204030204" pitchFamily="34" charset="0"/>
          <a:ea typeface="+mn-ea"/>
          <a:cs typeface="Calibri Light" panose="020F0302020204030204" pitchFamily="34" charset="0"/>
        </a:defRPr>
      </a:lvl1pPr>
      <a:lvl2pPr marL="571500" indent="-285750" algn="l" defTabSz="914400" rtl="0" eaLnBrk="1" latinLnBrk="0" hangingPunct="1">
        <a:lnSpc>
          <a:spcPct val="90000"/>
        </a:lnSpc>
        <a:spcBef>
          <a:spcPts val="500"/>
        </a:spcBef>
        <a:buClr>
          <a:schemeClr val="accent1"/>
        </a:buClr>
        <a:buFont typeface="Calibri Light" panose="020F0302020204030204" pitchFamily="34" charset="0"/>
        <a:buChar char="‒"/>
        <a:defRPr sz="2000" kern="1200">
          <a:solidFill>
            <a:schemeClr val="bg1"/>
          </a:solidFill>
          <a:latin typeface="Calibri Light" panose="020F0302020204030204" pitchFamily="34" charset="0"/>
          <a:ea typeface="+mn-ea"/>
          <a:cs typeface="Calibri Light" panose="020F0302020204030204" pitchFamily="34" charset="0"/>
        </a:defRPr>
      </a:lvl2pPr>
      <a:lvl3pPr marL="857250" indent="-28575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bg1"/>
          </a:solidFill>
          <a:latin typeface="Calibri Light" panose="020F0302020204030204" pitchFamily="34" charset="0"/>
          <a:ea typeface="+mn-ea"/>
          <a:cs typeface="Calibri Light" panose="020F0302020204030204" pitchFamily="34" charset="0"/>
        </a:defRPr>
      </a:lvl3pPr>
      <a:lvl4pPr marL="1143000" indent="-285750" algn="l" defTabSz="914400" rtl="0" eaLnBrk="1" latinLnBrk="0" hangingPunct="1">
        <a:lnSpc>
          <a:spcPct val="90000"/>
        </a:lnSpc>
        <a:spcBef>
          <a:spcPts val="500"/>
        </a:spcBef>
        <a:buClr>
          <a:schemeClr val="accent1"/>
        </a:buClr>
        <a:buFont typeface="Courier New" panose="02070309020205020404" pitchFamily="49" charset="0"/>
        <a:buChar char="o"/>
        <a:defRPr sz="1600" kern="1200">
          <a:solidFill>
            <a:schemeClr val="bg1"/>
          </a:solidFill>
          <a:latin typeface="Calibri Light" panose="020F0302020204030204" pitchFamily="34" charset="0"/>
          <a:ea typeface="+mn-ea"/>
          <a:cs typeface="Calibri Light" panose="020F0302020204030204" pitchFamily="34" charset="0"/>
        </a:defRPr>
      </a:lvl4pPr>
      <a:lvl5pPr marL="1428750" indent="-285750" algn="l" defTabSz="914400" rtl="0" eaLnBrk="1" latinLnBrk="0" hangingPunct="1">
        <a:lnSpc>
          <a:spcPct val="90000"/>
        </a:lnSpc>
        <a:spcBef>
          <a:spcPts val="500"/>
        </a:spcBef>
        <a:buClr>
          <a:schemeClr val="accent1"/>
        </a:buClr>
        <a:buFont typeface="Arial" panose="020B0604020202020204" pitchFamily="34" charset="0"/>
        <a:buChar char="•"/>
        <a:defRPr sz="1500" kern="1200">
          <a:solidFill>
            <a:schemeClr val="bg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00E0C1-94DD-4E87-91A3-A53B9DA66CC3}"/>
              </a:ext>
            </a:extLst>
          </p:cNvPr>
          <p:cNvSpPr>
            <a:spLocks noGrp="1"/>
          </p:cNvSpPr>
          <p:nvPr>
            <p:ph type="title"/>
          </p:nvPr>
        </p:nvSpPr>
        <p:spPr>
          <a:xfrm>
            <a:off x="2102644" y="379964"/>
            <a:ext cx="3993356" cy="1051168"/>
          </a:xfrm>
          <a:prstGeom prst="rect">
            <a:avLst/>
          </a:prstGeom>
        </p:spPr>
        <p:txBody>
          <a:bodyPr vert="horz" lIns="0" tIns="0" rIns="0" bIns="0" rtlCol="0" anchor="b">
            <a:noAutofit/>
          </a:bodyPr>
          <a:lstStyle/>
          <a:p>
            <a:endParaRPr lang="nb-NO" dirty="0"/>
          </a:p>
        </p:txBody>
      </p:sp>
      <p:sp>
        <p:nvSpPr>
          <p:cNvPr id="4" name="Date Placeholder 3">
            <a:extLst>
              <a:ext uri="{FF2B5EF4-FFF2-40B4-BE49-F238E27FC236}">
                <a16:creationId xmlns:a16="http://schemas.microsoft.com/office/drawing/2014/main" id="{11B23902-B834-4F86-BC59-3F0B89E2FB74}"/>
              </a:ext>
            </a:extLst>
          </p:cNvPr>
          <p:cNvSpPr>
            <a:spLocks noGrp="1"/>
          </p:cNvSpPr>
          <p:nvPr>
            <p:ph type="dt" sz="half" idx="2"/>
          </p:nvPr>
        </p:nvSpPr>
        <p:spPr>
          <a:xfrm>
            <a:off x="4711699" y="6354535"/>
            <a:ext cx="2743200" cy="215444"/>
          </a:xfrm>
          <a:prstGeom prst="rect">
            <a:avLst/>
          </a:prstGeom>
        </p:spPr>
        <p:txBody>
          <a:bodyPr vert="horz" lIns="0" tIns="0" rIns="0" bIns="0" rtlCol="0" anchor="ctr">
            <a:noAutofit/>
          </a:bodyPr>
          <a:lstStyle>
            <a:lvl1pPr algn="ctr">
              <a:defRPr sz="1400">
                <a:solidFill>
                  <a:schemeClr val="bg1"/>
                </a:solidFill>
              </a:defRPr>
            </a:lvl1pPr>
          </a:lstStyle>
          <a:p>
            <a:fld id="{5F37A0DF-35C9-4B0F-B10E-72D54C7E2955}" type="datetime1">
              <a:rPr lang="en-GB" smtClean="0"/>
              <a:t>09/06/2023</a:t>
            </a:fld>
            <a:endParaRPr lang="nb-NO" dirty="0"/>
          </a:p>
        </p:txBody>
      </p:sp>
      <p:sp>
        <p:nvSpPr>
          <p:cNvPr id="5" name="Footer Placeholder 4">
            <a:extLst>
              <a:ext uri="{FF2B5EF4-FFF2-40B4-BE49-F238E27FC236}">
                <a16:creationId xmlns:a16="http://schemas.microsoft.com/office/drawing/2014/main" id="{596F47F6-6A98-4E1E-B01E-2BE8C7E1830A}"/>
              </a:ext>
            </a:extLst>
          </p:cNvPr>
          <p:cNvSpPr>
            <a:spLocks noGrp="1"/>
          </p:cNvSpPr>
          <p:nvPr>
            <p:ph type="ftr" sz="quarter" idx="3"/>
          </p:nvPr>
        </p:nvSpPr>
        <p:spPr>
          <a:xfrm>
            <a:off x="8022499" y="6354539"/>
            <a:ext cx="3424012" cy="193899"/>
          </a:xfrm>
          <a:prstGeom prst="rect">
            <a:avLst/>
          </a:prstGeom>
        </p:spPr>
        <p:txBody>
          <a:bodyPr vert="horz" lIns="0" tIns="0" rIns="0" bIns="0" rtlCol="0" anchor="ctr">
            <a:noAutofit/>
          </a:bodyPr>
          <a:lstStyle>
            <a:lvl1pPr algn="l">
              <a:defRPr sz="1400">
                <a:solidFill>
                  <a:schemeClr val="bg1"/>
                </a:solidFill>
              </a:defRPr>
            </a:lvl1pPr>
          </a:lstStyle>
          <a:p>
            <a:pPr algn="r"/>
            <a:r>
              <a:rPr lang="nb-NO"/>
              <a:t>Teknologi for et bedre samfunn</a:t>
            </a:r>
            <a:endParaRPr lang="nb-NO" dirty="0"/>
          </a:p>
        </p:txBody>
      </p:sp>
      <p:sp>
        <p:nvSpPr>
          <p:cNvPr id="6" name="Slide Number Placeholder 5">
            <a:extLst>
              <a:ext uri="{FF2B5EF4-FFF2-40B4-BE49-F238E27FC236}">
                <a16:creationId xmlns:a16="http://schemas.microsoft.com/office/drawing/2014/main" id="{80DA8E62-4914-40DC-8FB0-44576D955B66}"/>
              </a:ext>
            </a:extLst>
          </p:cNvPr>
          <p:cNvSpPr>
            <a:spLocks noGrp="1"/>
          </p:cNvSpPr>
          <p:nvPr>
            <p:ph type="sldNum" sz="quarter" idx="4"/>
          </p:nvPr>
        </p:nvSpPr>
        <p:spPr>
          <a:xfrm>
            <a:off x="720089" y="6354535"/>
            <a:ext cx="3424012" cy="215444"/>
          </a:xfrm>
          <a:prstGeom prst="rect">
            <a:avLst/>
          </a:prstGeom>
        </p:spPr>
        <p:txBody>
          <a:bodyPr vert="horz" lIns="0" tIns="0" rIns="0" bIns="0" rtlCol="0" anchor="ctr">
            <a:noAutofit/>
          </a:bodyPr>
          <a:lstStyle>
            <a:lvl1pPr algn="r">
              <a:defRPr sz="1400">
                <a:solidFill>
                  <a:schemeClr val="bg1"/>
                </a:solidFill>
              </a:defRPr>
            </a:lvl1pPr>
          </a:lstStyle>
          <a:p>
            <a:pPr algn="l"/>
            <a:fld id="{E344FE64-9673-4E6C-96FF-C6B9E6BF336F}" type="slidenum">
              <a:rPr lang="nb-NO" smtClean="0"/>
              <a:pPr algn="l"/>
              <a:t>‹#›</a:t>
            </a:fld>
            <a:endParaRPr lang="nb-NO" dirty="0"/>
          </a:p>
        </p:txBody>
      </p:sp>
      <p:pic>
        <p:nvPicPr>
          <p:cNvPr id="14" name="Graphic 13">
            <a:extLst>
              <a:ext uri="{FF2B5EF4-FFF2-40B4-BE49-F238E27FC236}">
                <a16:creationId xmlns:a16="http://schemas.microsoft.com/office/drawing/2014/main" id="{734540D3-19D1-4343-B2B9-64CF5617C5FD}"/>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720090" y="0"/>
            <a:ext cx="1096735" cy="1304666"/>
          </a:xfrm>
          <a:prstGeom prst="rect">
            <a:avLst/>
          </a:prstGeom>
        </p:spPr>
      </p:pic>
      <p:sp>
        <p:nvSpPr>
          <p:cNvPr id="8" name="Text Placeholder 2">
            <a:extLst>
              <a:ext uri="{FF2B5EF4-FFF2-40B4-BE49-F238E27FC236}">
                <a16:creationId xmlns:a16="http://schemas.microsoft.com/office/drawing/2014/main" id="{0A070B88-1D4D-44C9-AC83-BD74551FEA5B}"/>
              </a:ext>
            </a:extLst>
          </p:cNvPr>
          <p:cNvSpPr>
            <a:spLocks noGrp="1"/>
          </p:cNvSpPr>
          <p:nvPr>
            <p:ph type="body" idx="1"/>
          </p:nvPr>
        </p:nvSpPr>
        <p:spPr>
          <a:xfrm>
            <a:off x="758190" y="2259018"/>
            <a:ext cx="5375910" cy="3910012"/>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226928581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93" r:id="rId3"/>
    <p:sldLayoutId id="2147483710" r:id="rId4"/>
    <p:sldLayoutId id="2147483709" r:id="rId5"/>
    <p:sldLayoutId id="2147483711" r:id="rId6"/>
    <p:sldLayoutId id="2147483712" r:id="rId7"/>
    <p:sldLayoutId id="2147483792" r:id="rId8"/>
    <p:sldLayoutId id="2147483713" r:id="rId9"/>
    <p:sldLayoutId id="2147483794" r:id="rId10"/>
  </p:sldLayoutIdLst>
  <p:hf sldNum="0" hdr="0" dt="0"/>
  <p:txStyles>
    <p:titleStyle>
      <a:lvl1pPr algn="l" defTabSz="914400" rtl="0" eaLnBrk="1" latinLnBrk="0" hangingPunct="1">
        <a:lnSpc>
          <a:spcPct val="90000"/>
        </a:lnSpc>
        <a:spcBef>
          <a:spcPct val="0"/>
        </a:spcBef>
        <a:buNone/>
        <a:defRPr sz="3850" b="1" kern="1200">
          <a:solidFill>
            <a:schemeClr val="tx2"/>
          </a:solidFill>
          <a:latin typeface="+mj-lt"/>
          <a:ea typeface="+mj-ea"/>
          <a:cs typeface="+mj-cs"/>
        </a:defRPr>
      </a:lvl1pPr>
    </p:titleStyle>
    <p:bodyStyle>
      <a:lvl1pPr marL="285750" indent="-284400" algn="l" defTabSz="914400" rtl="0" eaLnBrk="1" latinLnBrk="0" hangingPunct="1">
        <a:lnSpc>
          <a:spcPct val="90000"/>
        </a:lnSpc>
        <a:spcBef>
          <a:spcPts val="1000"/>
        </a:spcBef>
        <a:buClr>
          <a:schemeClr val="accent2"/>
        </a:buClr>
        <a:buSzPct val="100000"/>
        <a:buFont typeface="Arial" panose="020B0604020202020204" pitchFamily="34" charset="0"/>
        <a:buChar char="•"/>
        <a:defRPr sz="2400" kern="1200">
          <a:solidFill>
            <a:schemeClr val="tx2"/>
          </a:solidFill>
          <a:latin typeface="Calibri Light" panose="020F0302020204030204" pitchFamily="34" charset="0"/>
          <a:ea typeface="+mn-ea"/>
          <a:cs typeface="Calibri Light" panose="020F0302020204030204" pitchFamily="34" charset="0"/>
        </a:defRPr>
      </a:lvl1pPr>
      <a:lvl2pPr marL="572400" indent="-2844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2"/>
          </a:solidFill>
          <a:latin typeface="Calibri Light" panose="020F0302020204030204" pitchFamily="34" charset="0"/>
          <a:ea typeface="+mn-ea"/>
          <a:cs typeface="Calibri Light" panose="020F0302020204030204" pitchFamily="34" charset="0"/>
        </a:defRPr>
      </a:lvl2pPr>
      <a:lvl3pPr marL="856800" indent="-2844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2"/>
          </a:solidFill>
          <a:latin typeface="Calibri Light" panose="020F0302020204030204" pitchFamily="34" charset="0"/>
          <a:ea typeface="+mn-ea"/>
          <a:cs typeface="Calibri Light" panose="020F0302020204030204" pitchFamily="34" charset="0"/>
        </a:defRPr>
      </a:lvl3pPr>
      <a:lvl4pPr marL="1144800" indent="-2844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2"/>
          </a:solidFill>
          <a:latin typeface="Calibri Light" panose="020F0302020204030204" pitchFamily="34" charset="0"/>
          <a:ea typeface="+mn-ea"/>
          <a:cs typeface="Calibri Light" panose="020F0302020204030204" pitchFamily="34" charset="0"/>
        </a:defRPr>
      </a:lvl4pPr>
      <a:lvl5pPr marL="1429200" indent="-284400" algn="l" defTabSz="914400" rtl="0" eaLnBrk="1" latinLnBrk="0" hangingPunct="1">
        <a:lnSpc>
          <a:spcPct val="90000"/>
        </a:lnSpc>
        <a:spcBef>
          <a:spcPts val="500"/>
        </a:spcBef>
        <a:buClr>
          <a:schemeClr val="accent2"/>
        </a:buClr>
        <a:buFont typeface="Arial" panose="020B0604020202020204" pitchFamily="34" charset="0"/>
        <a:buChar char="•"/>
        <a:defRPr sz="1500" kern="1200">
          <a:solidFill>
            <a:schemeClr val="tx2"/>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74804" y="570881"/>
            <a:ext cx="10615795" cy="1143000"/>
          </a:xfrm>
          <a:prstGeom prst="rect">
            <a:avLst/>
          </a:prstGeom>
        </p:spPr>
        <p:txBody>
          <a:bodyPr vert="horz" lIns="0" tIns="0" rIns="0" bIns="0" rtlCol="0" anchor="ctr">
            <a:normAutofit/>
          </a:bodyPr>
          <a:lstStyle/>
          <a:p>
            <a:r>
              <a:rPr lang="en-GB" noProof="0"/>
              <a:t>Klikk for å redigere tittelstil</a:t>
            </a:r>
          </a:p>
        </p:txBody>
      </p:sp>
      <p:sp>
        <p:nvSpPr>
          <p:cNvPr id="3" name="Text Placeholder 2"/>
          <p:cNvSpPr>
            <a:spLocks noGrp="1"/>
          </p:cNvSpPr>
          <p:nvPr>
            <p:ph type="body" idx="1"/>
          </p:nvPr>
        </p:nvSpPr>
        <p:spPr>
          <a:xfrm>
            <a:off x="783004" y="2126457"/>
            <a:ext cx="10707595" cy="3800208"/>
          </a:xfrm>
          <a:prstGeom prst="rect">
            <a:avLst/>
          </a:prstGeom>
        </p:spPr>
        <p:txBody>
          <a:bodyPr vert="horz" lIns="91440" tIns="0" rIns="91440" bIns="0" rtlCol="0">
            <a:normAutofit/>
          </a:bodyPr>
          <a:lstStyle/>
          <a:p>
            <a:pPr lvl="0"/>
            <a:r>
              <a:rPr lang="en-GB" noProof="0"/>
              <a:t>Klikk for å redigere tekststiler i malen</a:t>
            </a:r>
          </a:p>
          <a:p>
            <a:pPr lvl="1"/>
            <a:r>
              <a:rPr lang="en-GB" noProof="0"/>
              <a:t>Andre nivå</a:t>
            </a:r>
          </a:p>
          <a:p>
            <a:pPr lvl="2"/>
            <a:r>
              <a:rPr lang="en-GB" noProof="0"/>
              <a:t>Tredje nivå</a:t>
            </a:r>
          </a:p>
          <a:p>
            <a:pPr lvl="3"/>
            <a:r>
              <a:rPr lang="en-GB" noProof="0"/>
              <a:t>Fjerde nivå</a:t>
            </a:r>
          </a:p>
          <a:p>
            <a:pPr lvl="4"/>
            <a:r>
              <a:rPr lang="en-GB" noProof="0"/>
              <a:t>Femte nivå</a:t>
            </a:r>
          </a:p>
        </p:txBody>
      </p:sp>
      <p:sp>
        <p:nvSpPr>
          <p:cNvPr id="4" name="Date Placeholder 3"/>
          <p:cNvSpPr>
            <a:spLocks noGrp="1"/>
          </p:cNvSpPr>
          <p:nvPr>
            <p:ph type="dt" sz="half" idx="2"/>
          </p:nvPr>
        </p:nvSpPr>
        <p:spPr>
          <a:xfrm>
            <a:off x="2289856" y="6446386"/>
            <a:ext cx="1744395" cy="212821"/>
          </a:xfrm>
          <a:prstGeom prst="rect">
            <a:avLst/>
          </a:prstGeom>
        </p:spPr>
        <p:txBody>
          <a:bodyPr vert="horz" lIns="0" tIns="0" rIns="0" bIns="0" rtlCol="0" anchor="ctr"/>
          <a:lstStyle>
            <a:lvl1pPr algn="l">
              <a:defRPr sz="1067">
                <a:solidFill>
                  <a:schemeClr val="tx1"/>
                </a:solidFill>
              </a:defRPr>
            </a:lvl1pPr>
          </a:lstStyle>
          <a:p>
            <a:fld id="{CDD0A9CF-A1FD-9946-816A-7B11A5E2C95D}" type="datetime1">
              <a:rPr lang="en-US" smtClean="0"/>
              <a:t>6/9/2023</a:t>
            </a:fld>
            <a:endParaRPr lang="nb-NO" dirty="0"/>
          </a:p>
        </p:txBody>
      </p:sp>
      <p:sp>
        <p:nvSpPr>
          <p:cNvPr id="6" name="Slide Number Placeholder 5"/>
          <p:cNvSpPr>
            <a:spLocks noGrp="1"/>
          </p:cNvSpPr>
          <p:nvPr>
            <p:ph type="sldNum" sz="quarter" idx="4"/>
          </p:nvPr>
        </p:nvSpPr>
        <p:spPr>
          <a:xfrm>
            <a:off x="9135413" y="6446386"/>
            <a:ext cx="2844800" cy="212821"/>
          </a:xfrm>
          <a:prstGeom prst="rect">
            <a:avLst/>
          </a:prstGeom>
        </p:spPr>
        <p:txBody>
          <a:bodyPr vert="horz" lIns="0" tIns="0" rIns="0" bIns="0" rtlCol="0" anchor="ctr"/>
          <a:lstStyle>
            <a:lvl1pPr algn="r">
              <a:defRPr sz="1067">
                <a:solidFill>
                  <a:schemeClr val="tx1"/>
                </a:solidFill>
              </a:defRPr>
            </a:lvl1pPr>
          </a:lstStyle>
          <a:p>
            <a:fld id="{28385D78-4187-AD4C-B928-A8579EE9A756}" type="slidenum">
              <a:rPr lang="nb-NO" smtClean="0"/>
              <a:pPr/>
              <a:t>‹#›</a:t>
            </a:fld>
            <a:endParaRPr lang="nb-NO" dirty="0"/>
          </a:p>
        </p:txBody>
      </p:sp>
      <p:pic>
        <p:nvPicPr>
          <p:cNvPr id="8" name="Picture 8"/>
          <p:cNvPicPr>
            <a:picLocks noChangeAspect="1"/>
          </p:cNvPicPr>
          <p:nvPr userDrawn="1"/>
        </p:nvPicPr>
        <p:blipFill>
          <a:blip r:embed="rId24"/>
          <a:stretch>
            <a:fillRect/>
          </a:stretch>
        </p:blipFill>
        <p:spPr>
          <a:xfrm>
            <a:off x="32223" y="6248947"/>
            <a:ext cx="1902005" cy="605536"/>
          </a:xfrm>
          <a:prstGeom prst="rect">
            <a:avLst/>
          </a:prstGeom>
        </p:spPr>
      </p:pic>
    </p:spTree>
    <p:extLst>
      <p:ext uri="{BB962C8B-B14F-4D97-AF65-F5344CB8AC3E}">
        <p14:creationId xmlns:p14="http://schemas.microsoft.com/office/powerpoint/2010/main" val="1293492323"/>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 id="2147483815" r:id="rId18"/>
    <p:sldLayoutId id="2147483816" r:id="rId19"/>
    <p:sldLayoutId id="2147483817" r:id="rId20"/>
    <p:sldLayoutId id="2147483818" r:id="rId21"/>
    <p:sldLayoutId id="2147483819" r:id="rId22"/>
  </p:sldLayoutIdLst>
  <p:hf hdr="0"/>
  <p:txStyles>
    <p:titleStyle>
      <a:lvl1pPr algn="l" defTabSz="609585" rtl="0" eaLnBrk="1" latinLnBrk="0" hangingPunct="1">
        <a:spcBef>
          <a:spcPct val="0"/>
        </a:spcBef>
        <a:buNone/>
        <a:defRPr sz="3200" b="1" kern="1200">
          <a:solidFill>
            <a:schemeClr val="tx1"/>
          </a:solidFill>
          <a:latin typeface="Times New Roman"/>
          <a:ea typeface="+mj-ea"/>
          <a:cs typeface="Times New Roman"/>
        </a:defRPr>
      </a:lvl1pPr>
    </p:titleStyle>
    <p:bodyStyle>
      <a:lvl1pPr marL="234945" indent="-234945" algn="l" defTabSz="609585" rtl="0" eaLnBrk="1" latinLnBrk="0" hangingPunct="1">
        <a:spcBef>
          <a:spcPct val="20000"/>
        </a:spcBef>
        <a:buFont typeface="Arial"/>
        <a:buChar char="•"/>
        <a:defRPr sz="2133" kern="1200">
          <a:solidFill>
            <a:schemeClr val="tx1"/>
          </a:solidFill>
          <a:latin typeface="Calibri Light"/>
          <a:ea typeface="+mn-ea"/>
          <a:cs typeface="Calibri Light"/>
        </a:defRPr>
      </a:lvl1pPr>
      <a:lvl2pPr marL="603236" indent="-277277" algn="l" defTabSz="601118" rtl="0" eaLnBrk="1" latinLnBrk="0" hangingPunct="1">
        <a:spcBef>
          <a:spcPct val="20000"/>
        </a:spcBef>
        <a:buFont typeface="Arial"/>
        <a:buChar char="–"/>
        <a:defRPr sz="2133" kern="1200">
          <a:solidFill>
            <a:schemeClr val="tx1"/>
          </a:solidFill>
          <a:latin typeface="Calibri Light"/>
          <a:ea typeface="+mn-ea"/>
          <a:cs typeface="Calibri Light"/>
        </a:defRPr>
      </a:lvl2pPr>
      <a:lvl3pPr marL="836063" indent="-211661" algn="l" defTabSz="836063" rtl="0" eaLnBrk="1" latinLnBrk="0" hangingPunct="1">
        <a:spcBef>
          <a:spcPct val="20000"/>
        </a:spcBef>
        <a:buFont typeface="Arial"/>
        <a:buChar char="•"/>
        <a:defRPr sz="2133" kern="1200">
          <a:solidFill>
            <a:schemeClr val="tx1"/>
          </a:solidFill>
          <a:latin typeface="Calibri Light"/>
          <a:ea typeface="+mn-ea"/>
          <a:cs typeface="Calibri Light"/>
        </a:defRPr>
      </a:lvl3pPr>
      <a:lvl4pPr marL="1073124" indent="-215895" algn="l" defTabSz="609585" rtl="0" eaLnBrk="1" latinLnBrk="0" hangingPunct="1">
        <a:spcBef>
          <a:spcPct val="20000"/>
        </a:spcBef>
        <a:buFont typeface="Arial"/>
        <a:buChar char="–"/>
        <a:defRPr sz="2133" kern="1200">
          <a:solidFill>
            <a:schemeClr val="tx1"/>
          </a:solidFill>
          <a:latin typeface="Calibri Light"/>
          <a:ea typeface="+mn-ea"/>
          <a:cs typeface="Calibri Light"/>
        </a:defRPr>
      </a:lvl4pPr>
      <a:lvl5pPr marL="1316534" indent="-232828" algn="l" defTabSz="609585" rtl="0" eaLnBrk="1" latinLnBrk="0" hangingPunct="1">
        <a:spcBef>
          <a:spcPct val="20000"/>
        </a:spcBef>
        <a:buFont typeface="Arial"/>
        <a:buChar char="»"/>
        <a:defRPr sz="2133" kern="1200">
          <a:solidFill>
            <a:schemeClr val="tx1"/>
          </a:solidFill>
          <a:latin typeface="Calibri Light"/>
          <a:ea typeface="+mn-ea"/>
          <a:cs typeface="Calibri Light"/>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954185" y="884073"/>
            <a:ext cx="9001711" cy="934411"/>
          </a:xfrm>
          <a:prstGeom prst="rect">
            <a:avLst/>
          </a:prstGeom>
          <a:blipFill dpi="0" rotWithShape="1">
            <a:blip r:embed="rId19"/>
            <a:srcRect/>
            <a:tile tx="0" ty="0" sx="100000" sy="100000" flip="xy" algn="bl"/>
          </a:blipFill>
        </p:spPr>
        <p:txBody>
          <a:bodyPr vert="horz" lIns="0" tIns="0" rIns="0" bIns="270054" rtlCol="0" anchor="ctr" anchorCtr="0">
            <a:spAutoFit/>
          </a:bodyPr>
          <a:lstStyle/>
          <a:p>
            <a:r>
              <a:rPr lang="nb-NO" dirty="0"/>
              <a:t>Klikk for å redigere tittelstil</a:t>
            </a:r>
          </a:p>
        </p:txBody>
      </p:sp>
      <p:sp>
        <p:nvSpPr>
          <p:cNvPr id="3" name="Plassholder for tekst 2"/>
          <p:cNvSpPr>
            <a:spLocks noGrp="1"/>
          </p:cNvSpPr>
          <p:nvPr>
            <p:ph type="body" idx="1"/>
          </p:nvPr>
        </p:nvSpPr>
        <p:spPr>
          <a:xfrm>
            <a:off x="954185" y="2319690"/>
            <a:ext cx="9001711" cy="3801079"/>
          </a:xfrm>
          <a:prstGeom prst="rect">
            <a:avLst/>
          </a:prstGeom>
        </p:spPr>
        <p:txBody>
          <a:bodyPr vert="horz" wrap="square" lIns="0" tIns="0" rIns="0" bIns="0" rtlCol="0">
            <a:no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9109672" y="6255781"/>
            <a:ext cx="846221" cy="184667"/>
          </a:xfrm>
          <a:prstGeom prst="rect">
            <a:avLst/>
          </a:prstGeom>
        </p:spPr>
        <p:txBody>
          <a:bodyPr vert="horz" lIns="0" tIns="0" rIns="0" bIns="0" rtlCol="0" anchor="ctr">
            <a:normAutofit/>
          </a:bodyPr>
          <a:lstStyle>
            <a:lvl1pPr algn="r">
              <a:defRPr sz="1200">
                <a:solidFill>
                  <a:schemeClr val="tx2"/>
                </a:solidFill>
              </a:defRPr>
            </a:lvl1pPr>
          </a:lstStyle>
          <a:p>
            <a:r>
              <a:rPr lang="nb-NO" dirty="0" err="1"/>
              <a:t>Month</a:t>
            </a:r>
            <a:r>
              <a:rPr lang="nb-NO" dirty="0"/>
              <a:t> 2016</a:t>
            </a:r>
          </a:p>
        </p:txBody>
      </p:sp>
      <p:sp>
        <p:nvSpPr>
          <p:cNvPr id="5" name="Plassholder for bunntekst 4"/>
          <p:cNvSpPr>
            <a:spLocks noGrp="1"/>
          </p:cNvSpPr>
          <p:nvPr>
            <p:ph type="ftr" sz="quarter" idx="3"/>
          </p:nvPr>
        </p:nvSpPr>
        <p:spPr>
          <a:xfrm>
            <a:off x="954186" y="6255781"/>
            <a:ext cx="7443537" cy="184667"/>
          </a:xfrm>
          <a:prstGeom prst="rect">
            <a:avLst/>
          </a:prstGeom>
        </p:spPr>
        <p:txBody>
          <a:bodyPr vert="horz" lIns="0" tIns="0" rIns="0" bIns="0" rtlCol="0" anchor="ctr">
            <a:normAutofit/>
          </a:bodyPr>
          <a:lstStyle>
            <a:lvl1pPr algn="l">
              <a:defRPr sz="1200">
                <a:solidFill>
                  <a:schemeClr val="tx2"/>
                </a:solidFill>
              </a:defRPr>
            </a:lvl1pPr>
          </a:lstStyle>
          <a:p>
            <a:endParaRPr lang="nb-NO" dirty="0"/>
          </a:p>
        </p:txBody>
      </p:sp>
      <p:sp>
        <p:nvSpPr>
          <p:cNvPr id="6" name="Plassholder for lysbildenummer 5"/>
          <p:cNvSpPr>
            <a:spLocks noGrp="1"/>
          </p:cNvSpPr>
          <p:nvPr>
            <p:ph type="sldNum" sz="quarter" idx="4"/>
          </p:nvPr>
        </p:nvSpPr>
        <p:spPr>
          <a:xfrm>
            <a:off x="459087" y="6255781"/>
            <a:ext cx="308812" cy="184667"/>
          </a:xfrm>
          <a:prstGeom prst="rect">
            <a:avLst/>
          </a:prstGeom>
        </p:spPr>
        <p:txBody>
          <a:bodyPr vert="horz" lIns="0" tIns="0" rIns="0" bIns="0" rtlCol="0" anchor="ctr">
            <a:normAutofit/>
          </a:bodyPr>
          <a:lstStyle>
            <a:lvl1pPr algn="l">
              <a:defRPr sz="1200">
                <a:solidFill>
                  <a:schemeClr val="tx2"/>
                </a:solidFill>
              </a:defRPr>
            </a:lvl1pPr>
          </a:lstStyle>
          <a:p>
            <a:fld id="{5751DFAA-887F-4071-8EAD-E8CA316FCF06}" type="slidenum">
              <a:rPr lang="nb-NO" smtClean="0"/>
              <a:pPr/>
              <a:t>‹#›</a:t>
            </a:fld>
            <a:endParaRPr lang="nb-NO" dirty="0"/>
          </a:p>
        </p:txBody>
      </p:sp>
      <p:pic>
        <p:nvPicPr>
          <p:cNvPr id="11" name="cyan" hidden="1"/>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2" y="1"/>
            <a:ext cx="12185844" cy="6861467"/>
          </a:xfrm>
          <a:prstGeom prst="rect">
            <a:avLst/>
          </a:prstGeom>
        </p:spPr>
      </p:pic>
      <p:sp>
        <p:nvSpPr>
          <p:cNvPr id="12" name="Fokustekst" hidden="1"/>
          <p:cNvSpPr txBox="1"/>
          <p:nvPr userDrawn="1"/>
        </p:nvSpPr>
        <p:spPr>
          <a:xfrm>
            <a:off x="6050669" y="3028452"/>
            <a:ext cx="2971993" cy="1199293"/>
          </a:xfrm>
          <a:prstGeom prst="rect">
            <a:avLst/>
          </a:prstGeom>
          <a:noFill/>
        </p:spPr>
        <p:txBody>
          <a:bodyPr wrap="square" lIns="45729" tIns="0" rIns="45729" bIns="0" rtlCol="0" anchor="t">
            <a:normAutofit/>
          </a:bodyPr>
          <a:lstStyle/>
          <a:p>
            <a:r>
              <a:rPr lang="en-GB" sz="2000" dirty="0" err="1">
                <a:solidFill>
                  <a:schemeClr val="tx2"/>
                </a:solidFill>
              </a:rPr>
              <a:t>Klikk</a:t>
            </a:r>
            <a:r>
              <a:rPr lang="en-GB" sz="2000" baseline="0" dirty="0">
                <a:solidFill>
                  <a:schemeClr val="tx2"/>
                </a:solidFill>
              </a:rPr>
              <a:t> for å </a:t>
            </a:r>
            <a:r>
              <a:rPr lang="en-GB" sz="2000" baseline="0" dirty="0" err="1">
                <a:solidFill>
                  <a:schemeClr val="tx2"/>
                </a:solidFill>
              </a:rPr>
              <a:t>redigere</a:t>
            </a:r>
            <a:r>
              <a:rPr lang="en-GB" sz="2000" baseline="0" dirty="0">
                <a:solidFill>
                  <a:schemeClr val="tx2"/>
                </a:solidFill>
              </a:rPr>
              <a:t> </a:t>
            </a:r>
            <a:r>
              <a:rPr lang="en-GB" sz="2000" baseline="0" dirty="0" err="1">
                <a:solidFill>
                  <a:schemeClr val="tx2"/>
                </a:solidFill>
              </a:rPr>
              <a:t>tekst</a:t>
            </a:r>
            <a:endParaRPr lang="en-GB" sz="2000" dirty="0">
              <a:solidFill>
                <a:schemeClr val="tx2"/>
              </a:solidFill>
            </a:endParaRPr>
          </a:p>
        </p:txBody>
      </p:sp>
      <p:grpSp>
        <p:nvGrpSpPr>
          <p:cNvPr id="13" name="Fokuspunkt" hidden="1"/>
          <p:cNvGrpSpPr/>
          <p:nvPr userDrawn="1"/>
        </p:nvGrpSpPr>
        <p:grpSpPr>
          <a:xfrm>
            <a:off x="3003639" y="2618901"/>
            <a:ext cx="2797068" cy="1620203"/>
            <a:chOff x="8236529" y="3435928"/>
            <a:chExt cx="5593771" cy="3240405"/>
          </a:xfrm>
        </p:grpSpPr>
        <p:sp>
          <p:nvSpPr>
            <p:cNvPr id="14" name="Ellipse 13" hidden="1"/>
            <p:cNvSpPr/>
            <p:nvPr userDrawn="1"/>
          </p:nvSpPr>
          <p:spPr>
            <a:xfrm>
              <a:off x="8605574" y="3804973"/>
              <a:ext cx="2502313" cy="2502313"/>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5" name="Ellipse 14" hidden="1"/>
            <p:cNvSpPr/>
            <p:nvPr userDrawn="1"/>
          </p:nvSpPr>
          <p:spPr>
            <a:xfrm>
              <a:off x="8236529" y="3435928"/>
              <a:ext cx="3240405" cy="3240405"/>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cxnSp>
          <p:nvCxnSpPr>
            <p:cNvPr id="16" name="Rett linje 15" hidden="1"/>
            <p:cNvCxnSpPr/>
            <p:nvPr userDrawn="1"/>
          </p:nvCxnSpPr>
          <p:spPr>
            <a:xfrm>
              <a:off x="10657830" y="5033616"/>
              <a:ext cx="3172470" cy="0"/>
            </a:xfrm>
            <a:prstGeom prst="line">
              <a:avLst/>
            </a:prstGeom>
            <a:ln w="19050">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17" name="Ellipse 16" hidden="1"/>
            <p:cNvSpPr/>
            <p:nvPr userDrawn="1"/>
          </p:nvSpPr>
          <p:spPr>
            <a:xfrm>
              <a:off x="9055630" y="4255029"/>
              <a:ext cx="1602200" cy="1602200"/>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grpSp>
      <p:pic>
        <p:nvPicPr>
          <p:cNvPr id="8" name="magenta" hidden="1"/>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2" y="0"/>
            <a:ext cx="12189092" cy="6858000"/>
          </a:xfrm>
          <a:prstGeom prst="rect">
            <a:avLst/>
          </a:prstGeom>
        </p:spPr>
      </p:pic>
      <p:pic>
        <p:nvPicPr>
          <p:cNvPr id="18" name="gul" hidden="1"/>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2" y="0"/>
            <a:ext cx="12189092" cy="6858000"/>
          </a:xfrm>
          <a:prstGeom prst="rect">
            <a:avLst/>
          </a:prstGeom>
        </p:spPr>
      </p:pic>
      <p:pic>
        <p:nvPicPr>
          <p:cNvPr id="7" name="gronn" hidden="1"/>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2" y="0"/>
            <a:ext cx="12189092" cy="6858000"/>
          </a:xfrm>
          <a:prstGeom prst="rect">
            <a:avLst/>
          </a:prstGeom>
        </p:spPr>
      </p:pic>
      <p:pic>
        <p:nvPicPr>
          <p:cNvPr id="19" name="sinteflogo"/>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0793052" y="6255785"/>
            <a:ext cx="981013" cy="214063"/>
          </a:xfrm>
          <a:prstGeom prst="rect">
            <a:avLst/>
          </a:prstGeom>
        </p:spPr>
      </p:pic>
      <p:grpSp>
        <p:nvGrpSpPr>
          <p:cNvPr id="29" name="bunnramme" hidden="1"/>
          <p:cNvGrpSpPr/>
          <p:nvPr userDrawn="1"/>
        </p:nvGrpSpPr>
        <p:grpSpPr>
          <a:xfrm>
            <a:off x="1412941" y="2558168"/>
            <a:ext cx="5565275" cy="1990807"/>
            <a:chOff x="2825698" y="5116333"/>
            <a:chExt cx="11129823" cy="3981613"/>
          </a:xfrm>
        </p:grpSpPr>
        <p:sp>
          <p:nvSpPr>
            <p:cNvPr id="30" name="bunnpunkt"/>
            <p:cNvSpPr/>
            <p:nvPr userDrawn="1"/>
          </p:nvSpPr>
          <p:spPr>
            <a:xfrm rot="10800000">
              <a:off x="13739494" y="8881919"/>
              <a:ext cx="216027" cy="216027"/>
            </a:xfrm>
            <a:prstGeom prst="ellipse">
              <a:avLst/>
            </a:prstGeom>
            <a:solidFill>
              <a:schemeClr val="tx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endParaRPr lang="nb-NO" sz="4300"/>
            </a:p>
          </p:txBody>
        </p:sp>
        <p:cxnSp>
          <p:nvCxnSpPr>
            <p:cNvPr id="31" name="høyrelinje"/>
            <p:cNvCxnSpPr/>
            <p:nvPr userDrawn="1"/>
          </p:nvCxnSpPr>
          <p:spPr>
            <a:xfrm flipV="1">
              <a:off x="13847508" y="5116333"/>
              <a:ext cx="0" cy="387360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bunnlinje"/>
            <p:cNvCxnSpPr/>
            <p:nvPr userDrawn="1"/>
          </p:nvCxnSpPr>
          <p:spPr>
            <a:xfrm flipH="1">
              <a:off x="2825698" y="8989933"/>
              <a:ext cx="11053382" cy="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3" name="toppramme" hidden="1"/>
          <p:cNvGrpSpPr/>
          <p:nvPr userDrawn="1"/>
        </p:nvGrpSpPr>
        <p:grpSpPr>
          <a:xfrm>
            <a:off x="1770152" y="2076657"/>
            <a:ext cx="5557261" cy="893451"/>
            <a:chOff x="3540073" y="4040672"/>
            <a:chExt cx="11461584" cy="1786900"/>
          </a:xfrm>
        </p:grpSpPr>
        <p:cxnSp>
          <p:nvCxnSpPr>
            <p:cNvPr id="34" name="venstrelinje"/>
            <p:cNvCxnSpPr/>
            <p:nvPr userDrawn="1"/>
          </p:nvCxnSpPr>
          <p:spPr>
            <a:xfrm>
              <a:off x="3701882" y="4387572"/>
              <a:ext cx="0" cy="144000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topplinje"/>
            <p:cNvCxnSpPr/>
            <p:nvPr userDrawn="1"/>
          </p:nvCxnSpPr>
          <p:spPr>
            <a:xfrm>
              <a:off x="3863690" y="4202692"/>
              <a:ext cx="11137967" cy="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6" name="toppunkt"/>
            <p:cNvSpPr/>
            <p:nvPr userDrawn="1"/>
          </p:nvSpPr>
          <p:spPr>
            <a:xfrm>
              <a:off x="3540073" y="4040672"/>
              <a:ext cx="334139" cy="324040"/>
            </a:xfrm>
            <a:prstGeom prst="ellipse">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endParaRPr lang="nb-NO" sz="4300"/>
            </a:p>
          </p:txBody>
        </p:sp>
      </p:grpSp>
    </p:spTree>
    <p:extLst>
      <p:ext uri="{BB962C8B-B14F-4D97-AF65-F5344CB8AC3E}">
        <p14:creationId xmlns:p14="http://schemas.microsoft.com/office/powerpoint/2010/main" val="1118888633"/>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 id="2147483835" r:id="rId15"/>
    <p:sldLayoutId id="2147483836" r:id="rId16"/>
    <p:sldLayoutId id="2147483837" r:id="rId17"/>
  </p:sldLayoutIdLst>
  <p:hf hdr="0" ftr="0" dt="0"/>
  <p:txStyles>
    <p:titleStyle>
      <a:lvl1pPr algn="l" defTabSz="914492" rtl="0" eaLnBrk="1" latinLnBrk="0" hangingPunct="1">
        <a:lnSpc>
          <a:spcPct val="100000"/>
        </a:lnSpc>
        <a:spcBef>
          <a:spcPct val="0"/>
        </a:spcBef>
        <a:buNone/>
        <a:defRPr sz="4300" kern="1200">
          <a:solidFill>
            <a:schemeClr val="tx2"/>
          </a:solidFill>
          <a:latin typeface="+mj-lt"/>
          <a:ea typeface="+mj-ea"/>
          <a:cs typeface="+mj-cs"/>
        </a:defRPr>
      </a:lvl1pPr>
    </p:titleStyle>
    <p:bodyStyle>
      <a:lvl1pPr marL="396059" indent="-216032" algn="l" defTabSz="914492" rtl="0" eaLnBrk="1" latinLnBrk="0" hangingPunct="1">
        <a:lnSpc>
          <a:spcPct val="110000"/>
        </a:lnSpc>
        <a:spcBef>
          <a:spcPts val="1000"/>
        </a:spcBef>
        <a:buFont typeface="Arial" panose="020B0604020202020204" pitchFamily="34" charset="0"/>
        <a:buChar char="•"/>
        <a:defRPr sz="2400" kern="1200">
          <a:solidFill>
            <a:schemeClr val="tx2"/>
          </a:solidFill>
          <a:latin typeface="+mn-lt"/>
          <a:ea typeface="+mn-ea"/>
          <a:cs typeface="+mn-cs"/>
        </a:defRPr>
      </a:lvl1pPr>
      <a:lvl2pPr marL="576086" indent="-216032" algn="l" defTabSz="914492" rtl="0" eaLnBrk="1" latinLnBrk="0" hangingPunct="1">
        <a:lnSpc>
          <a:spcPct val="110000"/>
        </a:lnSpc>
        <a:spcBef>
          <a:spcPts val="500"/>
        </a:spcBef>
        <a:buFont typeface="Arial" panose="020B0604020202020204" pitchFamily="34" charset="0"/>
        <a:buChar char="•"/>
        <a:defRPr sz="1800" kern="1200">
          <a:solidFill>
            <a:schemeClr val="tx2"/>
          </a:solidFill>
          <a:latin typeface="+mn-lt"/>
          <a:ea typeface="+mn-ea"/>
          <a:cs typeface="+mn-cs"/>
        </a:defRPr>
      </a:lvl2pPr>
      <a:lvl3pPr marL="756113" indent="-216032" algn="l" defTabSz="914492" rtl="0" eaLnBrk="1" latinLnBrk="0" hangingPunct="1">
        <a:lnSpc>
          <a:spcPct val="110000"/>
        </a:lnSpc>
        <a:spcBef>
          <a:spcPts val="500"/>
        </a:spcBef>
        <a:buFont typeface="Arial" panose="020B0604020202020204" pitchFamily="34" charset="0"/>
        <a:buChar char="•"/>
        <a:defRPr sz="1400" kern="1200">
          <a:solidFill>
            <a:schemeClr val="tx2"/>
          </a:solidFill>
          <a:latin typeface="+mn-lt"/>
          <a:ea typeface="+mn-ea"/>
          <a:cs typeface="+mn-cs"/>
        </a:defRPr>
      </a:lvl3pPr>
      <a:lvl4pPr marL="936139" indent="-216032" algn="l" defTabSz="914492"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4pPr>
      <a:lvl5pPr marL="1116167" indent="-216032" algn="l" defTabSz="914492"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852" indent="-228624" algn="l" defTabSz="91449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98" indent="-228624" algn="l" defTabSz="91449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44" indent="-228624" algn="l" defTabSz="91449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88" indent="-228624" algn="l" defTabSz="91449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92" rtl="0" eaLnBrk="1" latinLnBrk="0" hangingPunct="1">
        <a:defRPr sz="1800" kern="1200">
          <a:solidFill>
            <a:schemeClr val="tx1"/>
          </a:solidFill>
          <a:latin typeface="+mn-lt"/>
          <a:ea typeface="+mn-ea"/>
          <a:cs typeface="+mn-cs"/>
        </a:defRPr>
      </a:lvl1pPr>
      <a:lvl2pPr marL="457246" algn="l" defTabSz="914492" rtl="0" eaLnBrk="1" latinLnBrk="0" hangingPunct="1">
        <a:defRPr sz="1800" kern="1200">
          <a:solidFill>
            <a:schemeClr val="tx1"/>
          </a:solidFill>
          <a:latin typeface="+mn-lt"/>
          <a:ea typeface="+mn-ea"/>
          <a:cs typeface="+mn-cs"/>
        </a:defRPr>
      </a:lvl2pPr>
      <a:lvl3pPr marL="914492" algn="l" defTabSz="914492" rtl="0" eaLnBrk="1" latinLnBrk="0" hangingPunct="1">
        <a:defRPr sz="1800" kern="1200">
          <a:solidFill>
            <a:schemeClr val="tx1"/>
          </a:solidFill>
          <a:latin typeface="+mn-lt"/>
          <a:ea typeface="+mn-ea"/>
          <a:cs typeface="+mn-cs"/>
        </a:defRPr>
      </a:lvl3pPr>
      <a:lvl4pPr marL="1371738" algn="l" defTabSz="914492" rtl="0" eaLnBrk="1" latinLnBrk="0" hangingPunct="1">
        <a:defRPr sz="1800" kern="1200">
          <a:solidFill>
            <a:schemeClr val="tx1"/>
          </a:solidFill>
          <a:latin typeface="+mn-lt"/>
          <a:ea typeface="+mn-ea"/>
          <a:cs typeface="+mn-cs"/>
        </a:defRPr>
      </a:lvl4pPr>
      <a:lvl5pPr marL="1828984" algn="l" defTabSz="914492" rtl="0" eaLnBrk="1" latinLnBrk="0" hangingPunct="1">
        <a:defRPr sz="1800" kern="1200">
          <a:solidFill>
            <a:schemeClr val="tx1"/>
          </a:solidFill>
          <a:latin typeface="+mn-lt"/>
          <a:ea typeface="+mn-ea"/>
          <a:cs typeface="+mn-cs"/>
        </a:defRPr>
      </a:lvl5pPr>
      <a:lvl6pPr marL="2286230" algn="l" defTabSz="914492" rtl="0" eaLnBrk="1" latinLnBrk="0" hangingPunct="1">
        <a:defRPr sz="1800" kern="1200">
          <a:solidFill>
            <a:schemeClr val="tx1"/>
          </a:solidFill>
          <a:latin typeface="+mn-lt"/>
          <a:ea typeface="+mn-ea"/>
          <a:cs typeface="+mn-cs"/>
        </a:defRPr>
      </a:lvl6pPr>
      <a:lvl7pPr marL="2743474" algn="l" defTabSz="914492" rtl="0" eaLnBrk="1" latinLnBrk="0" hangingPunct="1">
        <a:defRPr sz="1800" kern="1200">
          <a:solidFill>
            <a:schemeClr val="tx1"/>
          </a:solidFill>
          <a:latin typeface="+mn-lt"/>
          <a:ea typeface="+mn-ea"/>
          <a:cs typeface="+mn-cs"/>
        </a:defRPr>
      </a:lvl7pPr>
      <a:lvl8pPr marL="3200720" algn="l" defTabSz="914492" rtl="0" eaLnBrk="1" latinLnBrk="0" hangingPunct="1">
        <a:defRPr sz="1800" kern="1200">
          <a:solidFill>
            <a:schemeClr val="tx1"/>
          </a:solidFill>
          <a:latin typeface="+mn-lt"/>
          <a:ea typeface="+mn-ea"/>
          <a:cs typeface="+mn-cs"/>
        </a:defRPr>
      </a:lvl8pPr>
      <a:lvl9pPr marL="3657966" algn="l" defTabSz="91449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5.xml"/><Relationship Id="rId5" Type="http://schemas.openxmlformats.org/officeDocument/2006/relationships/image" Target="../media/image30.png"/><Relationship Id="rId4" Type="http://schemas.openxmlformats.org/officeDocument/2006/relationships/image" Target="../media/image29.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51.xml"/><Relationship Id="rId4" Type="http://schemas.openxmlformats.org/officeDocument/2006/relationships/image" Target="../media/image33.jp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49755-E559-543B-E7A7-63DC437B6468}"/>
              </a:ext>
            </a:extLst>
          </p:cNvPr>
          <p:cNvSpPr>
            <a:spLocks noGrp="1"/>
          </p:cNvSpPr>
          <p:nvPr>
            <p:ph type="ctrTitle"/>
          </p:nvPr>
        </p:nvSpPr>
        <p:spPr/>
        <p:txBody>
          <a:bodyPr>
            <a:normAutofit fontScale="90000"/>
          </a:bodyPr>
          <a:lstStyle/>
          <a:p>
            <a:r>
              <a:rPr lang="nb-NO" dirty="0"/>
              <a:t>RAPID LEAN AND GREEN ASSESSMENT </a:t>
            </a:r>
            <a:r>
              <a:rPr lang="nb-NO" sz="7200" dirty="0"/>
              <a:t>4.0</a:t>
            </a:r>
            <a:endParaRPr lang="en-GB" dirty="0"/>
          </a:p>
        </p:txBody>
      </p:sp>
      <p:sp>
        <p:nvSpPr>
          <p:cNvPr id="3" name="Subtitle 2">
            <a:extLst>
              <a:ext uri="{FF2B5EF4-FFF2-40B4-BE49-F238E27FC236}">
                <a16:creationId xmlns:a16="http://schemas.microsoft.com/office/drawing/2014/main" id="{56FE73A9-1411-B4FC-50BD-399C5A5AEEDE}"/>
              </a:ext>
            </a:extLst>
          </p:cNvPr>
          <p:cNvSpPr>
            <a:spLocks noGrp="1"/>
          </p:cNvSpPr>
          <p:nvPr>
            <p:ph type="subTitle" idx="1"/>
          </p:nvPr>
        </p:nvSpPr>
        <p:spPr/>
        <p:txBody>
          <a:bodyPr>
            <a:normAutofit fontScale="70000" lnSpcReduction="20000"/>
          </a:bodyPr>
          <a:lstStyle/>
          <a:p>
            <a:r>
              <a:rPr lang="nb-NO" b="1" dirty="0">
                <a:latin typeface="Calibri"/>
                <a:cs typeface="Calibri"/>
              </a:rPr>
              <a:t>Prof. Dr. Daryl Powell</a:t>
            </a:r>
          </a:p>
          <a:p>
            <a:r>
              <a:rPr lang="nb-NO" dirty="0" err="1"/>
              <a:t>Adjunct</a:t>
            </a:r>
            <a:r>
              <a:rPr lang="nb-NO" dirty="0"/>
              <a:t> </a:t>
            </a:r>
            <a:r>
              <a:rPr lang="nb-NO" dirty="0" err="1"/>
              <a:t>Associate</a:t>
            </a:r>
            <a:r>
              <a:rPr lang="nb-NO" dirty="0"/>
              <a:t> Professor</a:t>
            </a:r>
          </a:p>
          <a:p>
            <a:r>
              <a:rPr lang="nb-NO" dirty="0"/>
              <a:t>Department of Business, </a:t>
            </a:r>
            <a:r>
              <a:rPr lang="nb-NO" dirty="0" err="1"/>
              <a:t>Strategy</a:t>
            </a:r>
            <a:r>
              <a:rPr lang="nb-NO" dirty="0"/>
              <a:t> and </a:t>
            </a:r>
            <a:r>
              <a:rPr lang="nb-NO" dirty="0" err="1"/>
              <a:t>Political</a:t>
            </a:r>
            <a:r>
              <a:rPr lang="nb-NO" dirty="0"/>
              <a:t> Sciences</a:t>
            </a:r>
          </a:p>
          <a:p>
            <a:endParaRPr lang="en-GB" dirty="0"/>
          </a:p>
        </p:txBody>
      </p:sp>
      <p:sp>
        <p:nvSpPr>
          <p:cNvPr id="4" name="Date Placeholder 3">
            <a:extLst>
              <a:ext uri="{FF2B5EF4-FFF2-40B4-BE49-F238E27FC236}">
                <a16:creationId xmlns:a16="http://schemas.microsoft.com/office/drawing/2014/main" id="{00AA25BF-4AE7-2F8C-03CA-1E0CF8DE6B4F}"/>
              </a:ext>
            </a:extLst>
          </p:cNvPr>
          <p:cNvSpPr>
            <a:spLocks noGrp="1"/>
          </p:cNvSpPr>
          <p:nvPr>
            <p:ph type="dt" sz="half" idx="10"/>
          </p:nvPr>
        </p:nvSpPr>
        <p:spPr/>
        <p:txBody>
          <a:bodyPr/>
          <a:lstStyle/>
          <a:p>
            <a:pPr defTabSz="609585"/>
            <a:fld id="{92C173FE-FF69-E04E-9988-939EF0616E31}" type="datetime1">
              <a:rPr lang="en-US">
                <a:solidFill>
                  <a:srgbClr val="252525"/>
                </a:solidFill>
                <a:latin typeface="Calibri"/>
              </a:rPr>
              <a:pPr defTabSz="609585"/>
              <a:t>6/9/2023</a:t>
            </a:fld>
            <a:endParaRPr lang="en-GB">
              <a:solidFill>
                <a:srgbClr val="252525"/>
              </a:solidFill>
              <a:latin typeface="Calibri"/>
            </a:endParaRPr>
          </a:p>
        </p:txBody>
      </p:sp>
      <p:sp>
        <p:nvSpPr>
          <p:cNvPr id="5" name="Slide Number Placeholder 4">
            <a:extLst>
              <a:ext uri="{FF2B5EF4-FFF2-40B4-BE49-F238E27FC236}">
                <a16:creationId xmlns:a16="http://schemas.microsoft.com/office/drawing/2014/main" id="{F06A7BB4-C71C-A184-B697-E3254D4E3C47}"/>
              </a:ext>
            </a:extLst>
          </p:cNvPr>
          <p:cNvSpPr>
            <a:spLocks noGrp="1"/>
          </p:cNvSpPr>
          <p:nvPr>
            <p:ph type="sldNum" sz="quarter" idx="12"/>
          </p:nvPr>
        </p:nvSpPr>
        <p:spPr/>
        <p:txBody>
          <a:bodyPr/>
          <a:lstStyle/>
          <a:p>
            <a:pPr defTabSz="609585"/>
            <a:fld id="{28385D78-4187-AD4C-B928-A8579EE9A756}" type="slidenum">
              <a:rPr lang="en-GB">
                <a:solidFill>
                  <a:srgbClr val="252525"/>
                </a:solidFill>
                <a:latin typeface="Calibri"/>
              </a:rPr>
              <a:pPr defTabSz="609585"/>
              <a:t>1</a:t>
            </a:fld>
            <a:endParaRPr lang="en-GB">
              <a:solidFill>
                <a:srgbClr val="252525"/>
              </a:solidFill>
              <a:latin typeface="Calibri"/>
            </a:endParaRPr>
          </a:p>
        </p:txBody>
      </p:sp>
      <p:pic>
        <p:nvPicPr>
          <p:cNvPr id="8" name="Picture Placeholder 7" descr="Woman in a factory with a tablet">
            <a:extLst>
              <a:ext uri="{FF2B5EF4-FFF2-40B4-BE49-F238E27FC236}">
                <a16:creationId xmlns:a16="http://schemas.microsoft.com/office/drawing/2014/main" id="{48995561-9FA2-99F7-E26E-F38A10474E64}"/>
              </a:ext>
            </a:extLst>
          </p:cNvPr>
          <p:cNvPicPr>
            <a:picLocks noGrp="1" noChangeAspect="1"/>
          </p:cNvPicPr>
          <p:nvPr>
            <p:ph type="pic" sz="quarter" idx="13"/>
          </p:nvPr>
        </p:nvPicPr>
        <p:blipFill rotWithShape="1">
          <a:blip r:embed="rId2"/>
          <a:srcRect l="34594" r="8356"/>
          <a:stretch/>
        </p:blipFill>
        <p:spPr>
          <a:xfrm>
            <a:off x="6874933" y="292377"/>
            <a:ext cx="5105400" cy="5968537"/>
          </a:xfrm>
        </p:spPr>
      </p:pic>
    </p:spTree>
    <p:extLst>
      <p:ext uri="{BB962C8B-B14F-4D97-AF65-F5344CB8AC3E}">
        <p14:creationId xmlns:p14="http://schemas.microsoft.com/office/powerpoint/2010/main" val="126868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4185" y="640476"/>
            <a:ext cx="9001711" cy="1421596"/>
          </a:xfrm>
        </p:spPr>
        <p:txBody>
          <a:bodyPr/>
          <a:lstStyle/>
          <a:p>
            <a:r>
              <a:rPr lang="nb-NO" sz="3733" dirty="0"/>
              <a:t>The KONGSBERG </a:t>
            </a:r>
            <a:r>
              <a:rPr lang="nb-NO" sz="3733" dirty="0" err="1"/>
              <a:t>Way</a:t>
            </a:r>
            <a:r>
              <a:rPr lang="nb-NO" sz="3733" dirty="0"/>
              <a:t> to lean </a:t>
            </a:r>
            <a:r>
              <a:rPr lang="nb-NO" sz="3733" dirty="0" err="1"/>
              <a:t>transformation</a:t>
            </a:r>
            <a:r>
              <a:rPr lang="nb-NO" sz="3733" dirty="0"/>
              <a:t>:</a:t>
            </a:r>
            <a:br>
              <a:rPr lang="nb-NO" sz="3733" dirty="0"/>
            </a:br>
            <a:r>
              <a:rPr lang="nb-NO" sz="3733" dirty="0"/>
              <a:t>#GembaWalks &amp; #RapidLeanAssessments</a:t>
            </a:r>
            <a:endParaRPr lang="en-US" sz="3733" dirty="0"/>
          </a:p>
        </p:txBody>
      </p:sp>
      <p:pic>
        <p:nvPicPr>
          <p:cNvPr id="12" name="Content Placeholder 11"/>
          <p:cNvPicPr>
            <a:picLocks noGrp="1" noChangeAspect="1"/>
          </p:cNvPicPr>
          <p:nvPr>
            <p:ph idx="1"/>
          </p:nvPr>
        </p:nvPicPr>
        <p:blipFill>
          <a:blip r:embed="rId2"/>
          <a:stretch>
            <a:fillRect/>
          </a:stretch>
        </p:blipFill>
        <p:spPr>
          <a:xfrm>
            <a:off x="6983639" y="2294875"/>
            <a:ext cx="2045924" cy="3256428"/>
          </a:xfrm>
          <a:prstGeom prst="rect">
            <a:avLst/>
          </a:prstGeom>
          <a:ln>
            <a:solidFill>
              <a:schemeClr val="tx1"/>
            </a:solidFill>
          </a:ln>
        </p:spPr>
      </p:pic>
      <p:pic>
        <p:nvPicPr>
          <p:cNvPr id="11" name="Content Placeholder 10"/>
          <p:cNvPicPr>
            <a:picLocks noGrp="1" noChangeAspect="1"/>
          </p:cNvPicPr>
          <p:nvPr>
            <p:ph idx="13"/>
          </p:nvPr>
        </p:nvPicPr>
        <p:blipFill>
          <a:blip r:embed="rId3"/>
          <a:stretch>
            <a:fillRect/>
          </a:stretch>
        </p:blipFill>
        <p:spPr>
          <a:xfrm>
            <a:off x="4803443" y="2294875"/>
            <a:ext cx="2052228" cy="3256428"/>
          </a:xfrm>
          <a:prstGeom prst="rect">
            <a:avLst/>
          </a:prstGeom>
          <a:ln>
            <a:solidFill>
              <a:schemeClr val="tx1"/>
            </a:solidFill>
          </a:ln>
        </p:spPr>
      </p:pic>
      <p:pic>
        <p:nvPicPr>
          <p:cNvPr id="18" name="Picture 17"/>
          <p:cNvPicPr>
            <a:picLocks noChangeAspect="1"/>
          </p:cNvPicPr>
          <p:nvPr/>
        </p:nvPicPr>
        <p:blipFill>
          <a:blip r:embed="rId4"/>
          <a:stretch>
            <a:fillRect/>
          </a:stretch>
        </p:blipFill>
        <p:spPr>
          <a:xfrm>
            <a:off x="431373" y="2294875"/>
            <a:ext cx="4261447" cy="3256428"/>
          </a:xfrm>
          <a:prstGeom prst="rect">
            <a:avLst/>
          </a:prstGeom>
        </p:spPr>
      </p:pic>
      <p:pic>
        <p:nvPicPr>
          <p:cNvPr id="3" name="Picture 2"/>
          <p:cNvPicPr>
            <a:picLocks noChangeAspect="1"/>
          </p:cNvPicPr>
          <p:nvPr/>
        </p:nvPicPr>
        <p:blipFill>
          <a:blip r:embed="rId5"/>
          <a:stretch>
            <a:fillRect/>
          </a:stretch>
        </p:blipFill>
        <p:spPr>
          <a:xfrm>
            <a:off x="9132984" y="2294875"/>
            <a:ext cx="2524237" cy="3256428"/>
          </a:xfrm>
          <a:prstGeom prst="rect">
            <a:avLst/>
          </a:prstGeom>
          <a:ln>
            <a:solidFill>
              <a:schemeClr val="tx1"/>
            </a:solidFill>
          </a:ln>
        </p:spPr>
      </p:pic>
    </p:spTree>
    <p:extLst>
      <p:ext uri="{BB962C8B-B14F-4D97-AF65-F5344CB8AC3E}">
        <p14:creationId xmlns:p14="http://schemas.microsoft.com/office/powerpoint/2010/main" val="3595688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3E189B-C070-3364-965F-8A9CA74F8650}"/>
              </a:ext>
            </a:extLst>
          </p:cNvPr>
          <p:cNvSpPr>
            <a:spLocks noGrp="1"/>
          </p:cNvSpPr>
          <p:nvPr>
            <p:ph type="title"/>
          </p:nvPr>
        </p:nvSpPr>
        <p:spPr/>
        <p:txBody>
          <a:bodyPr/>
          <a:lstStyle/>
          <a:p>
            <a:r>
              <a:rPr lang="en-GB" dirty="0"/>
              <a:t>Ratings process (help &amp; instructions)</a:t>
            </a:r>
          </a:p>
        </p:txBody>
      </p:sp>
      <p:sp>
        <p:nvSpPr>
          <p:cNvPr id="8" name="Content Placeholder 7">
            <a:extLst>
              <a:ext uri="{FF2B5EF4-FFF2-40B4-BE49-F238E27FC236}">
                <a16:creationId xmlns:a16="http://schemas.microsoft.com/office/drawing/2014/main" id="{34470523-5087-B905-4EA6-5BE1572760EC}"/>
              </a:ext>
            </a:extLst>
          </p:cNvPr>
          <p:cNvSpPr>
            <a:spLocks noGrp="1"/>
          </p:cNvSpPr>
          <p:nvPr>
            <p:ph idx="1"/>
          </p:nvPr>
        </p:nvSpPr>
        <p:spPr/>
        <p:txBody>
          <a:bodyPr>
            <a:normAutofit fontScale="92500" lnSpcReduction="20000"/>
          </a:bodyPr>
          <a:lstStyle/>
          <a:p>
            <a:pPr marL="0" indent="0">
              <a:buNone/>
            </a:pPr>
            <a:r>
              <a:rPr lang="en-GB" sz="1467" b="1" dirty="0"/>
              <a:t>The ratings process should proceed as follows:  </a:t>
            </a:r>
          </a:p>
          <a:p>
            <a:pPr marL="0" indent="0">
              <a:buNone/>
            </a:pPr>
            <a:r>
              <a:rPr lang="en-GB" sz="1467" dirty="0"/>
              <a:t>Teams should tour the operation without notes or the charts and take in as much of the operation visually.  Remember to compare the operation to its ideal you imagine; not to one you know.								</a:t>
            </a:r>
          </a:p>
          <a:p>
            <a:pPr marL="0" indent="0">
              <a:buNone/>
            </a:pPr>
            <a:endParaRPr lang="en-GB" sz="1467" dirty="0"/>
          </a:p>
          <a:p>
            <a:pPr marL="0" indent="0">
              <a:buNone/>
            </a:pPr>
            <a:r>
              <a:rPr lang="en-GB" sz="1467" dirty="0"/>
              <a:t>Teams should meet immediately after the tour and discuss what they have seen during the tour giving each team member the opportunity to speak and summarize the good and the bad which they observed.								</a:t>
            </a:r>
          </a:p>
          <a:p>
            <a:pPr marL="0" indent="0">
              <a:buNone/>
            </a:pPr>
            <a:r>
              <a:rPr lang="en-GB" sz="1467" dirty="0"/>
              <a:t>								</a:t>
            </a:r>
          </a:p>
          <a:p>
            <a:pPr marL="0" indent="0">
              <a:buNone/>
            </a:pPr>
            <a:r>
              <a:rPr lang="en-GB" sz="1467" dirty="0"/>
              <a:t>The team should thoroughly discuss all 11 ratings categories and 20 questions before assigning values of a yes or no.								</a:t>
            </a:r>
          </a:p>
          <a:p>
            <a:pPr marL="0" indent="0">
              <a:buNone/>
            </a:pPr>
            <a:r>
              <a:rPr lang="en-GB" sz="1467" dirty="0"/>
              <a:t>After the general discussion and the ratings discussion, the team should go back and assign ratings and yes's or no's.							</a:t>
            </a:r>
          </a:p>
          <a:p>
            <a:pPr marL="0" indent="0">
              <a:buNone/>
            </a:pPr>
            <a:r>
              <a:rPr lang="en-GB" sz="1467" dirty="0"/>
              <a:t>Remember the discussion is one of the main benefits of the tour and rating process.  Do not short change the discussion.</a:t>
            </a:r>
          </a:p>
          <a:p>
            <a:pPr marL="0" indent="0">
              <a:buNone/>
            </a:pPr>
            <a:r>
              <a:rPr lang="en-GB" sz="1467" dirty="0"/>
              <a:t>								</a:t>
            </a:r>
          </a:p>
          <a:p>
            <a:pPr marL="0" indent="0">
              <a:buNone/>
            </a:pPr>
            <a:r>
              <a:rPr lang="en-GB" sz="1467" dirty="0"/>
              <a:t>Table 1 ratings must be 1, 3, 5, 7, 9, or 11.  No other numbers are allowed.  								</a:t>
            </a:r>
          </a:p>
          <a:p>
            <a:pPr marL="0" indent="0">
              <a:buNone/>
            </a:pPr>
            <a:r>
              <a:rPr lang="en-GB" sz="1467" dirty="0"/>
              <a:t>								</a:t>
            </a:r>
          </a:p>
          <a:p>
            <a:pPr marL="0" indent="0">
              <a:buNone/>
            </a:pPr>
            <a:r>
              <a:rPr lang="en-GB" sz="1467" dirty="0"/>
              <a:t>To earn a yes in Table 2, the concept underlying the question should have been largely implemented. For example, if implementation is about 50%, that is a clear no.  If implementation is at 90%, that is a clear yes. So, a yes indicates that the concept behind the question has been implemented in the operation.</a:t>
            </a:r>
          </a:p>
        </p:txBody>
      </p:sp>
      <p:sp>
        <p:nvSpPr>
          <p:cNvPr id="6" name="Slide Number Placeholder 5">
            <a:extLst>
              <a:ext uri="{FF2B5EF4-FFF2-40B4-BE49-F238E27FC236}">
                <a16:creationId xmlns:a16="http://schemas.microsoft.com/office/drawing/2014/main" id="{A16F9FC8-04A9-2935-864B-2381FB042284}"/>
              </a:ext>
            </a:extLst>
          </p:cNvPr>
          <p:cNvSpPr>
            <a:spLocks noGrp="1"/>
          </p:cNvSpPr>
          <p:nvPr>
            <p:ph type="sldNum" sz="quarter" idx="12"/>
          </p:nvPr>
        </p:nvSpPr>
        <p:spPr/>
        <p:txBody>
          <a:bodyPr/>
          <a:lstStyle/>
          <a:p>
            <a:pPr defTabSz="457189">
              <a:defRPr/>
            </a:pPr>
            <a:r>
              <a:rPr lang="en-GB">
                <a:solidFill>
                  <a:prstClr val="black">
                    <a:tint val="75000"/>
                  </a:prstClr>
                </a:solidFill>
                <a:latin typeface="Calibri"/>
              </a:rPr>
              <a:t>Page </a:t>
            </a:r>
            <a:fld id="{024B331B-EC80-4993-B848-09EE40C61000}" type="slidenum">
              <a:rPr lang="en-GB">
                <a:solidFill>
                  <a:prstClr val="black">
                    <a:tint val="75000"/>
                  </a:prstClr>
                </a:solidFill>
                <a:latin typeface="Calibri"/>
              </a:rPr>
              <a:pPr defTabSz="457189">
                <a:defRPr/>
              </a:pPr>
              <a:t>3</a:t>
            </a:fld>
            <a:endParaRPr lang="en-GB" dirty="0">
              <a:solidFill>
                <a:prstClr val="black">
                  <a:tint val="75000"/>
                </a:prstClr>
              </a:solidFill>
              <a:latin typeface="Calibri"/>
            </a:endParaRPr>
          </a:p>
        </p:txBody>
      </p:sp>
    </p:spTree>
    <p:extLst>
      <p:ext uri="{BB962C8B-B14F-4D97-AF65-F5344CB8AC3E}">
        <p14:creationId xmlns:p14="http://schemas.microsoft.com/office/powerpoint/2010/main" val="931033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8E4BDAA-4A94-331A-E501-762F4DCC3DEB}"/>
              </a:ext>
            </a:extLst>
          </p:cNvPr>
          <p:cNvSpPr>
            <a:spLocks noGrp="1"/>
          </p:cNvSpPr>
          <p:nvPr>
            <p:ph type="title"/>
          </p:nvPr>
        </p:nvSpPr>
        <p:spPr/>
        <p:txBody>
          <a:bodyPr/>
          <a:lstStyle/>
          <a:p>
            <a:r>
              <a:rPr lang="nb-NO" dirty="0"/>
              <a:t>RPA </a:t>
            </a:r>
            <a:r>
              <a:rPr lang="nb-NO" dirty="0" err="1"/>
              <a:t>Rating</a:t>
            </a:r>
            <a:r>
              <a:rPr lang="nb-NO" dirty="0"/>
              <a:t> </a:t>
            </a:r>
            <a:r>
              <a:rPr lang="nb-NO" dirty="0" err="1"/>
              <a:t>Sheet</a:t>
            </a:r>
            <a:endParaRPr lang="en-GB" dirty="0"/>
          </a:p>
        </p:txBody>
      </p:sp>
      <p:sp>
        <p:nvSpPr>
          <p:cNvPr id="8" name="Content Placeholder 7">
            <a:extLst>
              <a:ext uri="{FF2B5EF4-FFF2-40B4-BE49-F238E27FC236}">
                <a16:creationId xmlns:a16="http://schemas.microsoft.com/office/drawing/2014/main" id="{242BEABD-6349-01AE-8E64-46E1EA8BD425}"/>
              </a:ext>
            </a:extLst>
          </p:cNvPr>
          <p:cNvSpPr>
            <a:spLocks noGrp="1"/>
          </p:cNvSpPr>
          <p:nvPr>
            <p:ph idx="1"/>
          </p:nvPr>
        </p:nvSpPr>
        <p:spPr/>
        <p:txBody>
          <a:bodyPr/>
          <a:lstStyle/>
          <a:p>
            <a:pPr marL="0" indent="0">
              <a:buNone/>
            </a:pPr>
            <a:r>
              <a:rPr lang="nb-NO" dirty="0"/>
              <a:t>PLUS…</a:t>
            </a:r>
          </a:p>
          <a:p>
            <a:pPr marL="0" indent="0">
              <a:buNone/>
            </a:pPr>
            <a:endParaRPr lang="nb-NO" dirty="0"/>
          </a:p>
          <a:p>
            <a:pPr marL="0" indent="0">
              <a:buNone/>
            </a:pPr>
            <a:endParaRPr lang="en-GB" dirty="0"/>
          </a:p>
        </p:txBody>
      </p:sp>
      <p:sp>
        <p:nvSpPr>
          <p:cNvPr id="6" name="Slide Number Placeholder 5">
            <a:extLst>
              <a:ext uri="{FF2B5EF4-FFF2-40B4-BE49-F238E27FC236}">
                <a16:creationId xmlns:a16="http://schemas.microsoft.com/office/drawing/2014/main" id="{477D323E-D685-D943-8755-516726578911}"/>
              </a:ext>
            </a:extLst>
          </p:cNvPr>
          <p:cNvSpPr>
            <a:spLocks noGrp="1"/>
          </p:cNvSpPr>
          <p:nvPr>
            <p:ph type="sldNum" sz="quarter" idx="12"/>
          </p:nvPr>
        </p:nvSpPr>
        <p:spPr/>
        <p:txBody>
          <a:bodyPr/>
          <a:lstStyle/>
          <a:p>
            <a:pPr defTabSz="457189">
              <a:defRPr/>
            </a:pPr>
            <a:r>
              <a:rPr lang="en-GB">
                <a:solidFill>
                  <a:prstClr val="black">
                    <a:tint val="75000"/>
                  </a:prstClr>
                </a:solidFill>
                <a:latin typeface="Calibri"/>
              </a:rPr>
              <a:t>Page </a:t>
            </a:r>
            <a:fld id="{024B331B-EC80-4993-B848-09EE40C61000}" type="slidenum">
              <a:rPr lang="en-GB">
                <a:solidFill>
                  <a:prstClr val="black">
                    <a:tint val="75000"/>
                  </a:prstClr>
                </a:solidFill>
                <a:latin typeface="Calibri"/>
              </a:rPr>
              <a:pPr defTabSz="457189">
                <a:defRPr/>
              </a:pPr>
              <a:t>4</a:t>
            </a:fld>
            <a:endParaRPr lang="en-GB" dirty="0">
              <a:solidFill>
                <a:prstClr val="black">
                  <a:tint val="75000"/>
                </a:prstClr>
              </a:solidFill>
              <a:latin typeface="Calibri"/>
            </a:endParaRPr>
          </a:p>
        </p:txBody>
      </p:sp>
      <p:pic>
        <p:nvPicPr>
          <p:cNvPr id="10" name="Picture Placeholder 9">
            <a:extLst>
              <a:ext uri="{FF2B5EF4-FFF2-40B4-BE49-F238E27FC236}">
                <a16:creationId xmlns:a16="http://schemas.microsoft.com/office/drawing/2014/main" id="{B112B06E-81DD-C7D0-C259-A95E3A534E70}"/>
              </a:ext>
            </a:extLst>
          </p:cNvPr>
          <p:cNvPicPr>
            <a:picLocks noGrp="1" noChangeAspect="1"/>
          </p:cNvPicPr>
          <p:nvPr>
            <p:ph type="pic" sz="quarter" idx="13"/>
          </p:nvPr>
        </p:nvPicPr>
        <p:blipFill>
          <a:blip r:embed="rId2"/>
          <a:srcRect t="3103" b="3103"/>
          <a:stretch>
            <a:fillRect/>
          </a:stretch>
        </p:blipFill>
        <p:spPr>
          <a:prstGeom prst="rect">
            <a:avLst/>
          </a:prstGeom>
        </p:spPr>
      </p:pic>
      <p:pic>
        <p:nvPicPr>
          <p:cNvPr id="2" name="Content Placeholder 7" descr="Woman using cell phone at digital data science display">
            <a:extLst>
              <a:ext uri="{FF2B5EF4-FFF2-40B4-BE49-F238E27FC236}">
                <a16:creationId xmlns:a16="http://schemas.microsoft.com/office/drawing/2014/main" id="{05EE4C94-F58C-BD52-4336-29E5EF3C7764}"/>
              </a:ext>
            </a:extLst>
          </p:cNvPr>
          <p:cNvPicPr>
            <a:picLocks noChangeAspect="1"/>
          </p:cNvPicPr>
          <p:nvPr/>
        </p:nvPicPr>
        <p:blipFill>
          <a:blip r:embed="rId3"/>
          <a:stretch>
            <a:fillRect/>
          </a:stretch>
        </p:blipFill>
        <p:spPr>
          <a:xfrm>
            <a:off x="5971030" y="2625005"/>
            <a:ext cx="3245342" cy="2163561"/>
          </a:xfrm>
          <a:prstGeom prst="rect">
            <a:avLst/>
          </a:prstGeom>
        </p:spPr>
      </p:pic>
      <p:pic>
        <p:nvPicPr>
          <p:cNvPr id="3" name="Picture Placeholder 9" descr="Person behind plants">
            <a:extLst>
              <a:ext uri="{FF2B5EF4-FFF2-40B4-BE49-F238E27FC236}">
                <a16:creationId xmlns:a16="http://schemas.microsoft.com/office/drawing/2014/main" id="{447215AB-1197-E976-0B40-02052BAD8B1F}"/>
              </a:ext>
            </a:extLst>
          </p:cNvPr>
          <p:cNvPicPr>
            <a:picLocks noChangeAspect="1"/>
          </p:cNvPicPr>
          <p:nvPr/>
        </p:nvPicPr>
        <p:blipFill>
          <a:blip r:embed="rId4"/>
          <a:srcRect l="21829" r="21829"/>
          <a:stretch>
            <a:fillRect/>
          </a:stretch>
        </p:blipFill>
        <p:spPr>
          <a:xfrm>
            <a:off x="9362457" y="3429000"/>
            <a:ext cx="2158636" cy="2554128"/>
          </a:xfrm>
          <a:prstGeom prst="rect">
            <a:avLst/>
          </a:prstGeom>
          <a:solidFill>
            <a:srgbClr val="7E9492"/>
          </a:solidFill>
        </p:spPr>
      </p:pic>
    </p:spTree>
    <p:extLst>
      <p:ext uri="{BB962C8B-B14F-4D97-AF65-F5344CB8AC3E}">
        <p14:creationId xmlns:p14="http://schemas.microsoft.com/office/powerpoint/2010/main" val="26305369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nb-NO" dirty="0"/>
              <a:t>Thank you</a:t>
            </a:r>
          </a:p>
        </p:txBody>
      </p:sp>
      <p:pic>
        <p:nvPicPr>
          <p:cNvPr id="4" name="Picture 3" descr="Monster-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934" y="3759200"/>
            <a:ext cx="2319867" cy="2319867"/>
          </a:xfrm>
          <a:prstGeom prst="rect">
            <a:avLst/>
          </a:prstGeom>
        </p:spPr>
      </p:pic>
      <p:pic>
        <p:nvPicPr>
          <p:cNvPr id="5" name="Picture 4" descr="BMonster-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8533" y="1047565"/>
            <a:ext cx="4707467" cy="859491"/>
          </a:xfrm>
          <a:prstGeom prst="rect">
            <a:avLst/>
          </a:prstGeom>
        </p:spPr>
      </p:pic>
    </p:spTree>
    <p:extLst>
      <p:ext uri="{BB962C8B-B14F-4D97-AF65-F5344CB8AC3E}">
        <p14:creationId xmlns:p14="http://schemas.microsoft.com/office/powerpoint/2010/main" val="2334095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2ED8E11-A6EF-C213-FC8F-1630F784C230}"/>
              </a:ext>
            </a:extLst>
          </p:cNvPr>
          <p:cNvSpPr>
            <a:spLocks noGrp="1"/>
          </p:cNvSpPr>
          <p:nvPr>
            <p:ph type="title"/>
          </p:nvPr>
        </p:nvSpPr>
        <p:spPr/>
        <p:txBody>
          <a:bodyPr/>
          <a:lstStyle/>
          <a:p>
            <a:endParaRPr lang="en-GB"/>
          </a:p>
        </p:txBody>
      </p:sp>
      <p:sp>
        <p:nvSpPr>
          <p:cNvPr id="7" name="Text Placeholder 6">
            <a:extLst>
              <a:ext uri="{FF2B5EF4-FFF2-40B4-BE49-F238E27FC236}">
                <a16:creationId xmlns:a16="http://schemas.microsoft.com/office/drawing/2014/main" id="{C9EB49E6-F218-B959-CE40-297A4FAE8456}"/>
              </a:ext>
            </a:extLst>
          </p:cNvPr>
          <p:cNvSpPr>
            <a:spLocks noGrp="1"/>
          </p:cNvSpPr>
          <p:nvPr>
            <p:ph type="body" sz="quarter" idx="12"/>
          </p:nvPr>
        </p:nvSpPr>
        <p:spPr/>
        <p:txBody>
          <a:bodyPr/>
          <a:lstStyle/>
          <a:p>
            <a:endParaRPr lang="en-GB" dirty="0"/>
          </a:p>
        </p:txBody>
      </p:sp>
      <p:sp>
        <p:nvSpPr>
          <p:cNvPr id="4" name="Footer Placeholder 3">
            <a:extLst>
              <a:ext uri="{FF2B5EF4-FFF2-40B4-BE49-F238E27FC236}">
                <a16:creationId xmlns:a16="http://schemas.microsoft.com/office/drawing/2014/main" id="{B7092375-0F9E-0E64-79FD-C38EC60D45F5}"/>
              </a:ext>
            </a:extLst>
          </p:cNvPr>
          <p:cNvSpPr>
            <a:spLocks noGrp="1"/>
          </p:cNvSpPr>
          <p:nvPr>
            <p:ph type="ftr" sz="quarter" idx="14"/>
          </p:nvPr>
        </p:nvSpPr>
        <p:spPr/>
        <p:txBody>
          <a:bodyPr/>
          <a:lstStyle/>
          <a:p>
            <a:r>
              <a:rPr lang="nb-NO"/>
              <a:t>Teknologi for et bedre samfunn</a:t>
            </a:r>
            <a:endParaRPr lang="nb-NO" dirty="0"/>
          </a:p>
        </p:txBody>
      </p:sp>
    </p:spTree>
    <p:custDataLst>
      <p:tags r:id="rId1"/>
    </p:custDataLst>
    <p:extLst>
      <p:ext uri="{BB962C8B-B14F-4D97-AF65-F5344CB8AC3E}">
        <p14:creationId xmlns:p14="http://schemas.microsoft.com/office/powerpoint/2010/main" val="3254351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0A7728D-7133-4A50-AAD2-58F5F43001D9}"/>
              </a:ext>
            </a:extLst>
          </p:cNvPr>
          <p:cNvSpPr>
            <a:spLocks noGrp="1"/>
          </p:cNvSpPr>
          <p:nvPr>
            <p:ph type="ftr" sz="quarter" idx="11"/>
          </p:nvPr>
        </p:nvSpPr>
        <p:spPr/>
        <p:txBody>
          <a:bodyPr/>
          <a:lstStyle/>
          <a:p>
            <a:r>
              <a:rPr lang="nb-NO" dirty="0"/>
              <a:t>Teknologi for et bedre samfunn</a:t>
            </a:r>
          </a:p>
        </p:txBody>
      </p:sp>
    </p:spTree>
    <p:custDataLst>
      <p:tags r:id="rId1"/>
    </p:custDataLst>
    <p:extLst>
      <p:ext uri="{BB962C8B-B14F-4D97-AF65-F5344CB8AC3E}">
        <p14:creationId xmlns:p14="http://schemas.microsoft.com/office/powerpoint/2010/main" val="28437037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MPLAFYSLIDEID" val="637903931011450567"/>
</p:tagLst>
</file>

<file path=ppt/tags/tag2.xml><?xml version="1.0" encoding="utf-8"?>
<p:tagLst xmlns:a="http://schemas.openxmlformats.org/drawingml/2006/main" xmlns:r="http://schemas.openxmlformats.org/officeDocument/2006/relationships" xmlns:p="http://schemas.openxmlformats.org/presentationml/2006/main">
  <p:tag name="TEMPLAFYSLIDEID" val="637903931011450568"/>
</p:tagLst>
</file>

<file path=ppt/theme/theme1.xml><?xml version="1.0" encoding="utf-8"?>
<a:theme xmlns:a="http://schemas.openxmlformats.org/drawingml/2006/main" name="Uten bunnlinje">
  <a:themeElements>
    <a:clrScheme name="SINTEF Ny">
      <a:dk1>
        <a:sysClr val="windowText" lastClr="000000"/>
      </a:dk1>
      <a:lt1>
        <a:sysClr val="window" lastClr="FFFFFF"/>
      </a:lt1>
      <a:dk2>
        <a:srgbClr val="003C65"/>
      </a:dk2>
      <a:lt2>
        <a:srgbClr val="EBEBE6"/>
      </a:lt2>
      <a:accent1>
        <a:srgbClr val="14B978"/>
      </a:accent1>
      <a:accent2>
        <a:srgbClr val="CDFAE1"/>
      </a:accent2>
      <a:accent3>
        <a:srgbClr val="004628"/>
      </a:accent3>
      <a:accent4>
        <a:srgbClr val="C89B14"/>
      </a:accent4>
      <a:accent5>
        <a:srgbClr val="BE3C37"/>
      </a:accent5>
      <a:accent6>
        <a:srgbClr val="780050"/>
      </a:accent6>
      <a:hlink>
        <a:srgbClr val="0563C1"/>
      </a:hlink>
      <a:folHlink>
        <a:srgbClr val="954F72"/>
      </a:folHlink>
    </a:clrScheme>
    <a:fontScheme name="Custom 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b="1" dirty="0" err="1">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Default standard PowerPoint template SINTEF.pptx" id="{BF6B8995-E888-4B78-AA09-81A92375AEDF}" vid="{1AB2C0BF-F90E-43EB-9E07-271BE9FCEA77}"/>
    </a:ext>
  </a:extLst>
</a:theme>
</file>

<file path=ppt/theme/theme2.xml><?xml version="1.0" encoding="utf-8"?>
<a:theme xmlns:a="http://schemas.openxmlformats.org/drawingml/2006/main" name="Uten bunnline (Blå)">
  <a:themeElements>
    <a:clrScheme name="SINTEF Ny">
      <a:dk1>
        <a:sysClr val="windowText" lastClr="000000"/>
      </a:dk1>
      <a:lt1>
        <a:sysClr val="window" lastClr="FFFFFF"/>
      </a:lt1>
      <a:dk2>
        <a:srgbClr val="003C65"/>
      </a:dk2>
      <a:lt2>
        <a:srgbClr val="EBEBE6"/>
      </a:lt2>
      <a:accent1>
        <a:srgbClr val="14B978"/>
      </a:accent1>
      <a:accent2>
        <a:srgbClr val="CDFAE1"/>
      </a:accent2>
      <a:accent3>
        <a:srgbClr val="004628"/>
      </a:accent3>
      <a:accent4>
        <a:srgbClr val="C89B14"/>
      </a:accent4>
      <a:accent5>
        <a:srgbClr val="BE3C37"/>
      </a:accent5>
      <a:accent6>
        <a:srgbClr val="780050"/>
      </a:accent6>
      <a:hlink>
        <a:srgbClr val="0563C1"/>
      </a:hlink>
      <a:folHlink>
        <a:srgbClr val="954F72"/>
      </a:folHlink>
    </a:clrScheme>
    <a:fontScheme name="Custom 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b="1" dirty="0" err="1"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Default standard PowerPoint template SINTEF.pptx" id="{BF6B8995-E888-4B78-AA09-81A92375AEDF}" vid="{594AE09F-E2D4-4D42-8D20-BB042A24A1DE}"/>
    </a:ext>
  </a:extLst>
</a:theme>
</file>

<file path=ppt/theme/theme3.xml><?xml version="1.0" encoding="utf-8"?>
<a:theme xmlns:a="http://schemas.openxmlformats.org/drawingml/2006/main" name="Kapitteldeler">
  <a:themeElements>
    <a:clrScheme name="SINTEF Ny">
      <a:dk1>
        <a:sysClr val="windowText" lastClr="000000"/>
      </a:dk1>
      <a:lt1>
        <a:sysClr val="window" lastClr="FFFFFF"/>
      </a:lt1>
      <a:dk2>
        <a:srgbClr val="003C65"/>
      </a:dk2>
      <a:lt2>
        <a:srgbClr val="EBEBE6"/>
      </a:lt2>
      <a:accent1>
        <a:srgbClr val="14B978"/>
      </a:accent1>
      <a:accent2>
        <a:srgbClr val="CDFAE1"/>
      </a:accent2>
      <a:accent3>
        <a:srgbClr val="004628"/>
      </a:accent3>
      <a:accent4>
        <a:srgbClr val="C89B14"/>
      </a:accent4>
      <a:accent5>
        <a:srgbClr val="BE3C37"/>
      </a:accent5>
      <a:accent6>
        <a:srgbClr val="780050"/>
      </a:accent6>
      <a:hlink>
        <a:srgbClr val="0563C1"/>
      </a:hlink>
      <a:folHlink>
        <a:srgbClr val="954F72"/>
      </a:folHlink>
    </a:clrScheme>
    <a:fontScheme name="Custom 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b="1" dirty="0" err="1"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Default standard PowerPoint template SINTEF.pptx" id="{BF6B8995-E888-4B78-AA09-81A92375AEDF}" vid="{B602AE9A-04C5-4719-A0EF-DECDD8C61E91}"/>
    </a:ext>
  </a:extLst>
</a:theme>
</file>

<file path=ppt/theme/theme4.xml><?xml version="1.0" encoding="utf-8"?>
<a:theme xmlns:a="http://schemas.openxmlformats.org/drawingml/2006/main" name="HSN Bokmål">
  <a:themeElements>
    <a:clrScheme name="Custom 39">
      <a:dk1>
        <a:srgbClr val="252525"/>
      </a:dk1>
      <a:lt1>
        <a:sysClr val="window" lastClr="FFFFFF"/>
      </a:lt1>
      <a:dk2>
        <a:srgbClr val="7E9492"/>
      </a:dk2>
      <a:lt2>
        <a:srgbClr val="D6E0E3"/>
      </a:lt2>
      <a:accent1>
        <a:srgbClr val="4B4CAD"/>
      </a:accent1>
      <a:accent2>
        <a:srgbClr val="3BAFA2"/>
      </a:accent2>
      <a:accent3>
        <a:srgbClr val="00978A"/>
      </a:accent3>
      <a:accent4>
        <a:srgbClr val="FFD240"/>
      </a:accent4>
      <a:accent5>
        <a:srgbClr val="D64349"/>
      </a:accent5>
      <a:accent6>
        <a:srgbClr val="27B2D0"/>
      </a:accent6>
      <a:hlink>
        <a:srgbClr val="005B9A"/>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523DEA48-A2E1-42C0-AFD1-CAB2FFA3A34D}" vid="{4F00154B-9CE3-443D-92CC-0DCD848A1723}"/>
    </a:ext>
  </a:extLst>
</a:theme>
</file>

<file path=ppt/theme/theme5.xml><?xml version="1.0" encoding="utf-8"?>
<a:theme xmlns:a="http://schemas.openxmlformats.org/drawingml/2006/main" name="2_SINTEF Lys">
  <a:themeElements>
    <a:clrScheme name="SINTEF">
      <a:dk1>
        <a:sysClr val="windowText" lastClr="000000"/>
      </a:dk1>
      <a:lt1>
        <a:sysClr val="window" lastClr="FFFFFF"/>
      </a:lt1>
      <a:dk2>
        <a:srgbClr val="003C65"/>
      </a:dk2>
      <a:lt2>
        <a:srgbClr val="FFFFFF"/>
      </a:lt2>
      <a:accent1>
        <a:srgbClr val="003C65"/>
      </a:accent1>
      <a:accent2>
        <a:srgbClr val="22A7E5"/>
      </a:accent2>
      <a:accent3>
        <a:srgbClr val="EC008C"/>
      </a:accent3>
      <a:accent4>
        <a:srgbClr val="A4C21F"/>
      </a:accent4>
      <a:accent5>
        <a:srgbClr val="F7E918"/>
      </a:accent5>
      <a:accent6>
        <a:srgbClr val="A19589"/>
      </a:accent6>
      <a:hlink>
        <a:srgbClr val="0563C1"/>
      </a:hlink>
      <a:folHlink>
        <a:srgbClr val="954F72"/>
      </a:folHlink>
    </a:clrScheme>
    <a:fontScheme name="SINTEF">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50800">
          <a:solidFill>
            <a:schemeClr val="tx2"/>
          </a:solidFill>
          <a:tailEnd type="oval" w="lg" len="lg"/>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SINTEF Presentation" id="{B6F53DB1-275F-40C1-8AF6-C3E310FBF65E}" vid="{B77A462C-D9DD-4472-9255-602143C58A70}"/>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691475EACD9A244860F211CCA2AC2F7" ma:contentTypeVersion="8" ma:contentTypeDescription="Create a new document." ma:contentTypeScope="" ma:versionID="347f1049f76f69db4d95aaa586836f7d">
  <xsd:schema xmlns:xsd="http://www.w3.org/2001/XMLSchema" xmlns:xs="http://www.w3.org/2001/XMLSchema" xmlns:p="http://schemas.microsoft.com/office/2006/metadata/properties" xmlns:ns3="68de7370-65c1-47ec-a1a1-2e1982dd910c" targetNamespace="http://schemas.microsoft.com/office/2006/metadata/properties" ma:root="true" ma:fieldsID="3f82733f41afa571e63a751c0820e167" ns3:_="">
    <xsd:import namespace="68de7370-65c1-47ec-a1a1-2e1982dd910c"/>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de7370-65c1-47ec-a1a1-2e1982dd91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dexed="true"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60B2701-B32A-4280-B309-FD22EBA2E952}">
  <ds:schemaRefs>
    <ds:schemaRef ds:uri="http://schemas.microsoft.com/sharepoint/v3/contenttype/forms"/>
  </ds:schemaRefs>
</ds:datastoreItem>
</file>

<file path=customXml/itemProps2.xml><?xml version="1.0" encoding="utf-8"?>
<ds:datastoreItem xmlns:ds="http://schemas.openxmlformats.org/officeDocument/2006/customXml" ds:itemID="{0645A9D7-53BF-4F8A-B6A3-75E888763AAB}">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68de7370-65c1-47ec-a1a1-2e1982dd910c"/>
    <ds:schemaRef ds:uri="http://www.w3.org/XML/1998/namespace"/>
    <ds:schemaRef ds:uri="http://purl.org/dc/dcmitype/"/>
  </ds:schemaRefs>
</ds:datastoreItem>
</file>

<file path=customXml/itemProps3.xml><?xml version="1.0" encoding="utf-8"?>
<ds:datastoreItem xmlns:ds="http://schemas.openxmlformats.org/officeDocument/2006/customXml" ds:itemID="{EF85A093-0797-4C15-8CF0-219DA4E0A0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de7370-65c1-47ec-a1a1-2e1982dd910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Template>
  <TotalTime>2</TotalTime>
  <Words>363</Words>
  <Application>Microsoft Office PowerPoint</Application>
  <PresentationFormat>Widescreen</PresentationFormat>
  <Paragraphs>27</Paragraphs>
  <Slides>7</Slides>
  <Notes>0</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7</vt:i4>
      </vt:variant>
    </vt:vector>
  </HeadingPairs>
  <TitlesOfParts>
    <vt:vector size="23" baseType="lpstr">
      <vt:lpstr>Arial</vt:lpstr>
      <vt:lpstr>Avenir Light</vt:lpstr>
      <vt:lpstr>Avenir Next Demi Bold</vt:lpstr>
      <vt:lpstr>Brandon Grotesque Black</vt:lpstr>
      <vt:lpstr>Calibri</vt:lpstr>
      <vt:lpstr>Calibri Light</vt:lpstr>
      <vt:lpstr>Courier New</vt:lpstr>
      <vt:lpstr>Font di sistema regolare</vt:lpstr>
      <vt:lpstr>PT Sans</vt:lpstr>
      <vt:lpstr>Times New Roman</vt:lpstr>
      <vt:lpstr>Wingdings</vt:lpstr>
      <vt:lpstr>Uten bunnlinje</vt:lpstr>
      <vt:lpstr>Uten bunnline (Blå)</vt:lpstr>
      <vt:lpstr>Kapitteldeler</vt:lpstr>
      <vt:lpstr>HSN Bokmål</vt:lpstr>
      <vt:lpstr>2_SINTEF Lys</vt:lpstr>
      <vt:lpstr>RAPID LEAN AND GREEN ASSESSMENT 4.0</vt:lpstr>
      <vt:lpstr>The KONGSBERG Way to lean transformation: #GembaWalks &amp; #RapidLeanAssessments</vt:lpstr>
      <vt:lpstr>Ratings process (help &amp; instructions)</vt:lpstr>
      <vt:lpstr>RPA Rating Sheet</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RAPID LEAN AND GREEN ASSESSMENT 4.0</dc:title>
  <dc:creator>Daryl Powell</dc:creator>
  <cp:lastModifiedBy>Daryl Powell</cp:lastModifiedBy>
  <cp:revision>1</cp:revision>
  <dcterms:created xsi:type="dcterms:W3CDTF">2023-06-09T07:49:56Z</dcterms:created>
  <dcterms:modified xsi:type="dcterms:W3CDTF">2023-06-09T07:52:47Z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0x0101007691475EACD9A244860F211CCA2AC2F7</vt:lpwstr>
  </property>
  <property fmtid="{D5CDD505-2E9C-101B-9397-08002B2CF9AE}" pid="3" name="TemplafyTimeStamp">
    <vt:lpwstr>2022-06-09T17:38:20.9402570Z</vt:lpwstr>
  </property>
  <property fmtid="{D5CDD505-2E9C-101B-9397-08002B2CF9AE}" pid="4" name="MediaServiceImageTags">
    <vt:lpwstr/>
  </property>
  <property fmtid="{D5CDD505-2E9C-101B-9397-08002B2CF9AE}" pid="5" name="CustomerId">
    <vt:lpwstr>sintef</vt:lpwstr>
  </property>
  <property fmtid="{D5CDD505-2E9C-101B-9397-08002B2CF9AE}" pid="6" name="TemplateId">
    <vt:lpwstr>637469247407135749</vt:lpwstr>
  </property>
  <property fmtid="{D5CDD505-2E9C-101B-9397-08002B2CF9AE}" pid="7" name="UserProfileId">
    <vt:lpwstr>637484577795183768</vt:lpwstr>
  </property>
  <property fmtid="{D5CDD505-2E9C-101B-9397-08002B2CF9AE}" pid="8" name="_AdHocReviewCycleID">
    <vt:i4>172707818</vt:i4>
  </property>
  <property fmtid="{D5CDD505-2E9C-101B-9397-08002B2CF9AE}" pid="9" name="_NewReviewCycle">
    <vt:lpwstr/>
  </property>
  <property fmtid="{D5CDD505-2E9C-101B-9397-08002B2CF9AE}" pid="10" name="_EmailSubject">
    <vt:lpwstr>Team Manufacturing Samling - Safran, 9.6.2023</vt:lpwstr>
  </property>
  <property fmtid="{D5CDD505-2E9C-101B-9397-08002B2CF9AE}" pid="11" name="_AuthorEmail">
    <vt:lpwstr>Daryl.Powell@sintef.no</vt:lpwstr>
  </property>
  <property fmtid="{D5CDD505-2E9C-101B-9397-08002B2CF9AE}" pid="12" name="_AuthorEmailDisplayName">
    <vt:lpwstr>Daryl Powell</vt:lpwstr>
  </property>
</Properties>
</file>